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63"/>
  </p:normalViewPr>
  <p:slideViewPr>
    <p:cSldViewPr snapToObjects="1" showGuides="1">
      <p:cViewPr varScale="1">
        <p:scale>
          <a:sx n="124" d="100"/>
          <a:sy n="124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F0FC-395B-594F-8C7C-776B93424EEA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D0558-FA37-654C-8ADF-2D1BA79196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8136"/>
            <a:ext cx="3028950" cy="909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DECE7-8D8B-584A-BC7B-EAE39DD9361B}"/>
              </a:ext>
            </a:extLst>
          </p:cNvPr>
          <p:cNvSpPr/>
          <p:nvPr userDrawn="1"/>
        </p:nvSpPr>
        <p:spPr>
          <a:xfrm>
            <a:off x="3028950" y="6024880"/>
            <a:ext cx="6115050" cy="833120"/>
          </a:xfrm>
          <a:prstGeom prst="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87370-FF48-7747-9D44-B57DC6262CFE}"/>
              </a:ext>
            </a:extLst>
          </p:cNvPr>
          <p:cNvSpPr/>
          <p:nvPr userDrawn="1"/>
        </p:nvSpPr>
        <p:spPr>
          <a:xfrm rot="16200000">
            <a:off x="-2666681" y="2666683"/>
            <a:ext cx="5948136" cy="614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DMR MRSEC Program</a:t>
            </a:r>
          </a:p>
        </p:txBody>
      </p:sp>
    </p:spTree>
    <p:extLst>
      <p:ext uri="{BB962C8B-B14F-4D97-AF65-F5344CB8AC3E}">
        <p14:creationId xmlns:p14="http://schemas.microsoft.com/office/powerpoint/2010/main" val="2645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DF90EA-EA75-BB45-B487-4257634085C7}"/>
              </a:ext>
            </a:extLst>
          </p:cNvPr>
          <p:cNvSpPr txBox="1"/>
          <p:nvPr/>
        </p:nvSpPr>
        <p:spPr>
          <a:xfrm>
            <a:off x="609601" y="0"/>
            <a:ext cx="8534399" cy="954107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Research Science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Centers</a:t>
            </a:r>
          </a:p>
        </p:txBody>
      </p:sp>
    </p:spTree>
    <p:extLst>
      <p:ext uri="{BB962C8B-B14F-4D97-AF65-F5344CB8AC3E}">
        <p14:creationId xmlns:p14="http://schemas.microsoft.com/office/powerpoint/2010/main" val="4881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1</cp:revision>
  <dcterms:created xsi:type="dcterms:W3CDTF">2019-02-02T19:43:08Z</dcterms:created>
  <dcterms:modified xsi:type="dcterms:W3CDTF">2019-02-02T19:53:22Z</dcterms:modified>
</cp:coreProperties>
</file>