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8" r:id="rId2"/>
    <p:sldMasterId id="2147483681" r:id="rId3"/>
    <p:sldMasterId id="2147483688" r:id="rId4"/>
    <p:sldMasterId id="2147483661" r:id="rId5"/>
    <p:sldMasterId id="2147483669" r:id="rId6"/>
  </p:sldMasterIdLst>
  <p:notesMasterIdLst>
    <p:notesMasterId r:id="rId8"/>
  </p:notesMasterIdLst>
  <p:sldIdLst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77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00"/>
    <p:restoredTop sz="86404"/>
  </p:normalViewPr>
  <p:slideViewPr>
    <p:cSldViewPr snapToObjects="1">
      <p:cViewPr>
        <p:scale>
          <a:sx n="170" d="100"/>
          <a:sy n="170" d="100"/>
        </p:scale>
        <p:origin x="-3248" y="-5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6890E-D609-A745-B7B0-9CA6E06A010E}" type="datetimeFigureOut">
              <a:rPr lang="en-US" smtClean="0"/>
              <a:t>6/3/19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98C37-E8F9-AA4D-BD3D-4EE1686E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7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">
    <p:bg>
      <p:bgPr>
        <a:solidFill>
          <a:srgbClr val="003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97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438400" y="38862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2362200"/>
            <a:ext cx="7315200" cy="1219201"/>
          </a:xfrm>
          <a:prstGeom prst="rect">
            <a:avLst/>
          </a:prstGeom>
        </p:spPr>
        <p:txBody>
          <a:bodyPr/>
          <a:lstStyle>
            <a:lvl1pPr algn="ctr">
              <a:defRPr b="0" i="0" cap="all" baseline="0"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r>
              <a:rPr lang="en-US" dirty="0" smtClean="0"/>
              <a:t>edit Master </a:t>
            </a:r>
            <a:r>
              <a:rPr lang="en-US" smtClean="0"/>
              <a:t>title style for two lines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4267200"/>
            <a:ext cx="4572000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 smtClean="0"/>
              <a:t>Click to edit department name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4953000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400" cap="all" spc="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2438400" y="38862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2362200"/>
            <a:ext cx="7315200" cy="1219201"/>
          </a:xfrm>
          <a:prstGeom prst="rect">
            <a:avLst/>
          </a:prstGeom>
        </p:spPr>
        <p:txBody>
          <a:bodyPr/>
          <a:lstStyle>
            <a:lvl1pPr algn="ctr">
              <a:defRPr b="0" i="0" cap="all" baseline="0"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r>
              <a:rPr lang="en-US" dirty="0" smtClean="0"/>
              <a:t>edit Master </a:t>
            </a:r>
            <a:r>
              <a:rPr lang="en-US" smtClean="0"/>
              <a:t>title style for two lines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4267200"/>
            <a:ext cx="4572000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 smtClean="0"/>
              <a:t>Click to edit department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4953000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400" cap="all" spc="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438400" y="38862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2362200"/>
            <a:ext cx="7315200" cy="1219201"/>
          </a:xfrm>
          <a:prstGeom prst="rect">
            <a:avLst/>
          </a:prstGeom>
        </p:spPr>
        <p:txBody>
          <a:bodyPr/>
          <a:lstStyle>
            <a:lvl1pPr algn="ctr">
              <a:defRPr b="0" i="0" cap="all" baseline="0"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r>
              <a:rPr lang="en-US" dirty="0" smtClean="0"/>
              <a:t>edit Master </a:t>
            </a:r>
            <a:r>
              <a:rPr lang="en-US" smtClean="0"/>
              <a:t>title style for two lines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4267200"/>
            <a:ext cx="4572000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 smtClean="0"/>
              <a:t>Click to edit department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4953000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400" cap="all" spc="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03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438400" y="41910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2057400"/>
            <a:ext cx="7315200" cy="1828801"/>
          </a:xfrm>
          <a:prstGeom prst="rect">
            <a:avLst/>
          </a:prstGeom>
        </p:spPr>
        <p:txBody>
          <a:bodyPr/>
          <a:lstStyle>
            <a:lvl1pPr algn="ctr">
              <a:defRPr b="0" i="0" cap="all" baseline="0"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r>
              <a:rPr lang="en-US" dirty="0" smtClean="0"/>
              <a:t>edit Master title style for three lines</a:t>
            </a:r>
            <a:br>
              <a:rPr lang="en-US" dirty="0" smtClean="0"/>
            </a:br>
            <a:r>
              <a:rPr lang="en-US" dirty="0" smtClean="0"/>
              <a:t>that extend to here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4572000"/>
            <a:ext cx="4572000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 smtClean="0"/>
              <a:t>Click to edit department name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5257800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400" cap="all" spc="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368661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438400" y="41910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2057400"/>
            <a:ext cx="7315200" cy="1828801"/>
          </a:xfrm>
          <a:prstGeom prst="rect">
            <a:avLst/>
          </a:prstGeom>
        </p:spPr>
        <p:txBody>
          <a:bodyPr/>
          <a:lstStyle>
            <a:lvl1pPr algn="ctr">
              <a:defRPr b="0" i="0" cap="all" baseline="0"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r>
              <a:rPr lang="en-US" dirty="0" smtClean="0"/>
              <a:t>edit Master title style for three lines</a:t>
            </a:r>
            <a:br>
              <a:rPr lang="en-US" dirty="0" smtClean="0"/>
            </a:br>
            <a:r>
              <a:rPr lang="en-US" dirty="0" smtClean="0"/>
              <a:t>that extend to here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4572000"/>
            <a:ext cx="4572000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 smtClean="0"/>
              <a:t>Click to edit department name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5257800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400" cap="all" spc="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438400" y="41910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2057400"/>
            <a:ext cx="7315200" cy="1828801"/>
          </a:xfrm>
          <a:prstGeom prst="rect">
            <a:avLst/>
          </a:prstGeom>
        </p:spPr>
        <p:txBody>
          <a:bodyPr/>
          <a:lstStyle>
            <a:lvl1pPr algn="ctr">
              <a:defRPr b="0" i="0" cap="all" baseline="0"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r>
              <a:rPr lang="en-US" dirty="0" smtClean="0"/>
              <a:t>edit Master title style for three lines</a:t>
            </a:r>
            <a:br>
              <a:rPr lang="en-US" dirty="0" smtClean="0"/>
            </a:br>
            <a:r>
              <a:rPr lang="en-US" dirty="0" smtClean="0"/>
              <a:t>that extend to here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4572000"/>
            <a:ext cx="4572000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 smtClean="0"/>
              <a:t>Click to edit department name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5257800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400" cap="all" spc="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38400" y="41910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2057400"/>
            <a:ext cx="7315200" cy="1828801"/>
          </a:xfrm>
          <a:prstGeom prst="rect">
            <a:avLst/>
          </a:prstGeom>
        </p:spPr>
        <p:txBody>
          <a:bodyPr/>
          <a:lstStyle>
            <a:lvl1pPr algn="ctr">
              <a:defRPr b="0" i="0" cap="all" baseline="0"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r>
              <a:rPr lang="en-US" dirty="0" smtClean="0"/>
              <a:t>edit Master title style for three lines</a:t>
            </a:r>
            <a:br>
              <a:rPr lang="en-US" dirty="0" smtClean="0"/>
            </a:br>
            <a:r>
              <a:rPr lang="en-US" dirty="0" smtClean="0"/>
              <a:t>that extend to here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4572000"/>
            <a:ext cx="4572000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 smtClean="0"/>
              <a:t>Click to edit department name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5257800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400" cap="all" spc="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2895600"/>
            <a:ext cx="8229600" cy="3505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4400" b="0" i="0">
                <a:solidFill>
                  <a:schemeClr val="bg1"/>
                </a:solidFill>
                <a:latin typeface="Whitney Book" charset="0"/>
                <a:ea typeface="Whitney Book" charset="0"/>
                <a:cs typeface="Whitney Book" charset="0"/>
              </a:defRPr>
            </a:lvl1pPr>
            <a:lvl2pPr marL="457200" indent="0">
              <a:buFontTx/>
              <a:buNone/>
              <a:defRPr sz="4400" b="0" i="0">
                <a:solidFill>
                  <a:schemeClr val="bg1"/>
                </a:solidFill>
                <a:latin typeface="Whitney Book" charset="0"/>
                <a:ea typeface="Whitney Book" charset="0"/>
                <a:cs typeface="Whitney Book" charset="0"/>
              </a:defRPr>
            </a:lvl2pPr>
            <a:lvl3pPr marL="914400" indent="0">
              <a:buFontTx/>
              <a:buNone/>
              <a:defRPr sz="4400" b="0" i="0">
                <a:solidFill>
                  <a:schemeClr val="bg1"/>
                </a:solidFill>
                <a:latin typeface="Whitney Book" charset="0"/>
                <a:ea typeface="Whitney Book" charset="0"/>
                <a:cs typeface="Whitney Book" charset="0"/>
              </a:defRPr>
            </a:lvl3pPr>
            <a:lvl4pPr marL="1371600" indent="0">
              <a:buFontTx/>
              <a:buNone/>
              <a:defRPr sz="4400" b="0" i="0">
                <a:solidFill>
                  <a:schemeClr val="bg1"/>
                </a:solidFill>
                <a:latin typeface="Whitney Book" charset="0"/>
                <a:ea typeface="Whitney Book" charset="0"/>
                <a:cs typeface="Whitney Book" charset="0"/>
              </a:defRPr>
            </a:lvl4pPr>
            <a:lvl5pPr marL="1828800" indent="0">
              <a:buFontTx/>
              <a:buNone/>
              <a:defRPr sz="4400" b="0" i="0">
                <a:solidFill>
                  <a:schemeClr val="bg1"/>
                </a:solidFill>
                <a:latin typeface="Whitney Book" charset="0"/>
                <a:ea typeface="Whitney Book" charset="0"/>
                <a:cs typeface="Whitney Book" charset="0"/>
              </a:defRPr>
            </a:lvl5pPr>
          </a:lstStyle>
          <a:p>
            <a:pPr lvl="0"/>
            <a:r>
              <a:rPr lang="en-US" dirty="0" smtClean="0"/>
              <a:t>Click to edit divider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981200" y="2578496"/>
            <a:ext cx="8229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82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1524000" y="2057400"/>
            <a:ext cx="9144000" cy="0"/>
          </a:xfrm>
          <a:prstGeom prst="line">
            <a:avLst/>
          </a:prstGeom>
          <a:ln w="25400">
            <a:solidFill>
              <a:srgbClr val="022E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1371600"/>
            <a:ext cx="91440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800">
                <a:solidFill>
                  <a:srgbClr val="003777"/>
                </a:solidFill>
                <a:latin typeface="Whitney Book" charset="0"/>
                <a:ea typeface="Whitney Book" charset="0"/>
                <a:cs typeface="Whitney Book" charset="0"/>
              </a:defRPr>
            </a:lvl1pPr>
          </a:lstStyle>
          <a:p>
            <a:pPr lvl="0"/>
            <a:r>
              <a:rPr lang="en-US" dirty="0" smtClean="0"/>
              <a:t>Click to edit title with a single line of text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362200"/>
            <a:ext cx="9144000" cy="381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553200"/>
            <a:ext cx="50292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b="0" i="0" cap="all" spc="100" baseline="0">
                <a:solidFill>
                  <a:srgbClr val="003777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CLICK TO EDIT date </a:t>
            </a:r>
            <a:r>
              <a:rPr lang="en-US" smtClean="0"/>
              <a:t>and other information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505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1371600"/>
            <a:ext cx="91440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800">
                <a:solidFill>
                  <a:srgbClr val="003777"/>
                </a:solidFill>
                <a:latin typeface="Whitney Book" charset="0"/>
                <a:ea typeface="Whitney Book" charset="0"/>
                <a:cs typeface="Whitney Book" charset="0"/>
              </a:defRPr>
            </a:lvl1pPr>
          </a:lstStyle>
          <a:p>
            <a:pPr lvl="0"/>
            <a:r>
              <a:rPr lang="en-US" dirty="0" smtClean="0"/>
              <a:t>Click to edit title with a single line of text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209800"/>
            <a:ext cx="9144000" cy="381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</a:t>
            </a:r>
            <a:r>
              <a:rPr lang="en-US" dirty="0" smtClean="0"/>
              <a:t>styles </a:t>
            </a:r>
            <a:endParaRPr lang="en-US" dirty="0" smtClean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553200"/>
            <a:ext cx="50292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b="0" i="0" cap="all" spc="100" baseline="0">
                <a:solidFill>
                  <a:srgbClr val="003777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CLICK TO EDIT date </a:t>
            </a:r>
            <a:r>
              <a:rPr lang="en-US" smtClean="0"/>
              <a:t>and other information</a:t>
            </a:r>
            <a:endParaRPr lang="en-US" dirty="0" smtClean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66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553200"/>
            <a:ext cx="50292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b="0" i="0" cap="all" spc="100" baseline="0">
                <a:solidFill>
                  <a:srgbClr val="003777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CLICK TO EDIT date </a:t>
            </a:r>
            <a:r>
              <a:rPr lang="en-US" smtClean="0"/>
              <a:t>and other information</a:t>
            </a:r>
            <a:endParaRPr lang="en-US" dirty="0" smtClean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0" y="2590800"/>
            <a:ext cx="9144000" cy="0"/>
          </a:xfrm>
          <a:prstGeom prst="line">
            <a:avLst/>
          </a:prstGeom>
          <a:ln w="25400">
            <a:solidFill>
              <a:srgbClr val="022E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1371600"/>
            <a:ext cx="9144000" cy="1143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800" baseline="0">
                <a:solidFill>
                  <a:srgbClr val="003777"/>
                </a:solidFill>
                <a:latin typeface="Whitney Book" charset="0"/>
                <a:ea typeface="Whitney Book" charset="0"/>
                <a:cs typeface="Whitney Book" charset="0"/>
              </a:defRPr>
            </a:lvl1pPr>
          </a:lstStyle>
          <a:p>
            <a:pPr lvl="0"/>
            <a:r>
              <a:rPr lang="en-US" dirty="0" smtClean="0"/>
              <a:t>Click to edit title when there are two lines of text that wrap to the second line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819400"/>
            <a:ext cx="9144000" cy="3581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0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553200"/>
            <a:ext cx="50292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b="0" i="0" cap="all" spc="100" baseline="0">
                <a:solidFill>
                  <a:srgbClr val="003777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CLICK TO EDIT date </a:t>
            </a:r>
            <a:r>
              <a:rPr lang="en-US" smtClean="0"/>
              <a:t>and other information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1371600"/>
            <a:ext cx="9144000" cy="1143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800" baseline="0">
                <a:solidFill>
                  <a:srgbClr val="003777"/>
                </a:solidFill>
                <a:latin typeface="Whitney Book" charset="0"/>
                <a:ea typeface="Whitney Book" charset="0"/>
                <a:cs typeface="Whitney Book" charset="0"/>
              </a:defRPr>
            </a:lvl1pPr>
          </a:lstStyle>
          <a:p>
            <a:pPr lvl="0"/>
            <a:r>
              <a:rPr lang="en-US" dirty="0" smtClean="0"/>
              <a:t>Click to edit title when there are two lines of text that wrap to the second line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667000"/>
            <a:ext cx="9144000" cy="3581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438400" y="35814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2667001"/>
            <a:ext cx="7315200" cy="685800"/>
          </a:xfrm>
          <a:prstGeom prst="rect">
            <a:avLst/>
          </a:prstGeom>
        </p:spPr>
        <p:txBody>
          <a:bodyPr/>
          <a:lstStyle>
            <a:lvl1pPr algn="ctr">
              <a:defRPr b="0" i="0" cap="all" baseline="0"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r>
              <a:rPr lang="en-US" dirty="0" smtClean="0"/>
              <a:t>edit Master title style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3962400"/>
            <a:ext cx="4572000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 smtClean="0"/>
              <a:t>Click to edit department name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4648200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400" cap="all" spc="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94761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2438400" y="35814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2667001"/>
            <a:ext cx="7315200" cy="685800"/>
          </a:xfrm>
          <a:prstGeom prst="rect">
            <a:avLst/>
          </a:prstGeom>
        </p:spPr>
        <p:txBody>
          <a:bodyPr/>
          <a:lstStyle>
            <a:lvl1pPr algn="ctr">
              <a:defRPr b="0" i="0" cap="all" baseline="0"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r>
              <a:rPr lang="en-US" dirty="0" smtClean="0"/>
              <a:t>edit Master title style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3962400"/>
            <a:ext cx="4572000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 smtClean="0"/>
              <a:t>Click to edit department name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4648200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400" cap="all" spc="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578739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438400" y="35814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2667001"/>
            <a:ext cx="7315200" cy="685800"/>
          </a:xfrm>
          <a:prstGeom prst="rect">
            <a:avLst/>
          </a:prstGeom>
        </p:spPr>
        <p:txBody>
          <a:bodyPr/>
          <a:lstStyle>
            <a:lvl1pPr algn="ctr">
              <a:defRPr b="0" i="0" cap="all" baseline="0"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r>
              <a:rPr lang="en-US" dirty="0" smtClean="0"/>
              <a:t>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3962400"/>
            <a:ext cx="4572000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 smtClean="0"/>
              <a:t>Click to edit department 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4648200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400" cap="all" spc="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64167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2438400" y="35814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2667001"/>
            <a:ext cx="7315200" cy="685800"/>
          </a:xfrm>
          <a:prstGeom prst="rect">
            <a:avLst/>
          </a:prstGeom>
        </p:spPr>
        <p:txBody>
          <a:bodyPr/>
          <a:lstStyle>
            <a:lvl1pPr algn="ctr">
              <a:defRPr b="0" i="0" cap="all" baseline="0"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r>
              <a:rPr lang="en-US" dirty="0" smtClean="0"/>
              <a:t>edit Master title style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3962400"/>
            <a:ext cx="4572000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 smtClean="0"/>
              <a:t>Click to edit department name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4648200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400" cap="all" spc="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55374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03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438400" y="38862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2362200"/>
            <a:ext cx="7315200" cy="1219201"/>
          </a:xfrm>
          <a:prstGeom prst="rect">
            <a:avLst/>
          </a:prstGeom>
        </p:spPr>
        <p:txBody>
          <a:bodyPr/>
          <a:lstStyle>
            <a:lvl1pPr algn="ctr">
              <a:defRPr b="0" i="0" cap="all" baseline="0"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r>
              <a:rPr lang="en-US" dirty="0" smtClean="0"/>
              <a:t>edit Master </a:t>
            </a:r>
            <a:r>
              <a:rPr lang="en-US" smtClean="0"/>
              <a:t>title style for two lines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4267200"/>
            <a:ext cx="4572000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smtClean="0"/>
              <a:t>Click to edit department name</a:t>
            </a:r>
            <a:endParaRPr lang="en-US" dirty="0" smtClean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4953000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400" cap="all" spc="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8818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2.jp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6" Type="http://schemas.openxmlformats.org/officeDocument/2006/relationships/image" Target="../media/image3.jp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4.xml"/><Relationship Id="rId6" Type="http://schemas.openxmlformats.org/officeDocument/2006/relationships/image" Target="../media/image4.jp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theme" Target="../theme/theme6.xml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860862"/>
            <a:ext cx="3657600" cy="113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5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9" r:id="rId2"/>
    <p:sldLayoutId id="2147483686" r:id="rId3"/>
    <p:sldLayoutId id="2147483687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9154"/>
            <a:ext cx="2362200" cy="7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8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5" r:id="rId2"/>
    <p:sldLayoutId id="2147483680" r:id="rId3"/>
    <p:sldLayoutId id="2147483674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Whitney Book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9154"/>
            <a:ext cx="2362200" cy="7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8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2" r:id="rId2"/>
    <p:sldLayoutId id="2147483685" r:id="rId3"/>
    <p:sldLayoutId id="2147483684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Whitney Book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9154"/>
            <a:ext cx="2362200" cy="7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1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9" r:id="rId2"/>
    <p:sldLayoutId id="2147483692" r:id="rId3"/>
    <p:sldLayoutId id="2147483691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Whitney Book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7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Whitney Book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977462"/>
          </a:xfrm>
          <a:prstGeom prst="rect">
            <a:avLst/>
          </a:prstGeom>
          <a:solidFill>
            <a:srgbClr val="00377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2057400" cy="603504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134600" y="6553200"/>
            <a:ext cx="1823888" cy="1524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65FE864-16CE-FE4A-A993-B49BF4C82E26}" type="slidenum">
              <a:rPr lang="en-US" sz="800" baseline="0" smtClean="0">
                <a:solidFill>
                  <a:schemeClr val="tx2"/>
                </a:solidFill>
                <a:latin typeface="whitney book" charset="0"/>
                <a:cs typeface="Arial"/>
              </a:rPr>
              <a:pPr algn="r"/>
              <a:t>‹#›</a:t>
            </a:fld>
            <a:endParaRPr lang="en-US" sz="800" baseline="0" dirty="0">
              <a:solidFill>
                <a:schemeClr val="tx2"/>
              </a:solidFill>
              <a:latin typeface="whitney book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288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96" r:id="rId2"/>
    <p:sldLayoutId id="2147483671" r:id="rId3"/>
    <p:sldLayoutId id="2147483697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64" userDrawn="1">
          <p15:clr>
            <a:srgbClr val="F26B43"/>
          </p15:clr>
        </p15:guide>
        <p15:guide id="2" pos="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7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Title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ver Title_1 li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ver Title_2 lin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ver Title_3lin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ivider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nside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Calibri</vt:lpstr>
      <vt:lpstr>Whitney Book</vt:lpstr>
      <vt:lpstr>Whitney Book</vt:lpstr>
      <vt:lpstr>Whitney Medium</vt:lpstr>
      <vt:lpstr>Whitney-Medium</vt:lpstr>
      <vt:lpstr>Arial</vt:lpstr>
      <vt:lpstr>Cover Title01</vt:lpstr>
      <vt:lpstr>1_Cover Title_1 line</vt:lpstr>
      <vt:lpstr>2_Cover Title_2 lines</vt:lpstr>
      <vt:lpstr>3_Cover Title_3lines</vt:lpstr>
      <vt:lpstr>Divider Page</vt:lpstr>
      <vt:lpstr>Inside Pages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52</cp:revision>
  <dcterms:created xsi:type="dcterms:W3CDTF">2019-05-29T19:52:32Z</dcterms:created>
  <dcterms:modified xsi:type="dcterms:W3CDTF">2019-06-03T20:27:18Z</dcterms:modified>
</cp:coreProperties>
</file>