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  <p:sldMasterId id="2147483676" r:id="rId2"/>
    <p:sldMasterId id="2147483691" r:id="rId3"/>
    <p:sldMasterId id="2147483699" r:id="rId4"/>
    <p:sldMasterId id="2147483662" r:id="rId5"/>
    <p:sldMasterId id="2147483664" r:id="rId6"/>
  </p:sldMasterIdLst>
  <p:notesMasterIdLst>
    <p:notesMasterId r:id="rId8"/>
  </p:notesMasterIdLst>
  <p:sldIdLst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777"/>
    <a:srgbClr val="004479"/>
    <a:srgbClr val="003366"/>
    <a:srgbClr val="022E6D"/>
    <a:srgbClr val="D0D8E8"/>
    <a:srgbClr val="E9EDF4"/>
    <a:srgbClr val="21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9" autoAdjust="0"/>
    <p:restoredTop sz="94821" autoAdjust="0"/>
  </p:normalViewPr>
  <p:slideViewPr>
    <p:cSldViewPr snapToGrid="0" snapToObjects="1">
      <p:cViewPr>
        <p:scale>
          <a:sx n="198" d="100"/>
          <a:sy n="198" d="100"/>
        </p:scale>
        <p:origin x="352" y="-5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C04C8-18FA-F64F-A104-4912BE8C90ED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17336-885C-3448-85E5-C8EE24D2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0" y="38573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505652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089400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612669"/>
            <a:ext cx="5645150" cy="1092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 </a:t>
            </a:r>
          </a:p>
          <a:p>
            <a:pPr lvl="0"/>
            <a:r>
              <a:rPr lang="en-US" dirty="0" smtClean="0"/>
              <a:t>For two lines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0" y="38573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505652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089400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612669"/>
            <a:ext cx="5645150" cy="1092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 </a:t>
            </a:r>
          </a:p>
          <a:p>
            <a:pPr lvl="0"/>
            <a:r>
              <a:rPr lang="en-US" dirty="0" smtClean="0"/>
              <a:t>For two lines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0" y="38573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505652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089400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612669"/>
            <a:ext cx="5645150" cy="1092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 </a:t>
            </a:r>
          </a:p>
          <a:p>
            <a:pPr lvl="0"/>
            <a:r>
              <a:rPr lang="en-US" dirty="0" smtClean="0"/>
              <a:t>For two lines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0" y="41240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75469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3455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250007"/>
            <a:ext cx="5645150" cy="1689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 </a:t>
            </a:r>
          </a:p>
          <a:p>
            <a:pPr lvl="0"/>
            <a:r>
              <a:rPr lang="en-US" dirty="0" smtClean="0"/>
              <a:t>For text that wraps</a:t>
            </a:r>
          </a:p>
          <a:p>
            <a:pPr lvl="0"/>
            <a:r>
              <a:rPr lang="en-US" dirty="0" smtClean="0"/>
              <a:t>To three lines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0" y="41240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75469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3455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250007"/>
            <a:ext cx="5645150" cy="1689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 </a:t>
            </a:r>
          </a:p>
          <a:p>
            <a:pPr lvl="0"/>
            <a:r>
              <a:rPr lang="en-US" dirty="0" smtClean="0"/>
              <a:t>For text that wraps</a:t>
            </a:r>
          </a:p>
          <a:p>
            <a:pPr lvl="0"/>
            <a:r>
              <a:rPr lang="en-US" dirty="0" smtClean="0"/>
              <a:t>To three lines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0" y="41240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75469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3455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250007"/>
            <a:ext cx="5645150" cy="1689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 </a:t>
            </a:r>
          </a:p>
          <a:p>
            <a:pPr lvl="0"/>
            <a:r>
              <a:rPr lang="en-US" dirty="0" smtClean="0"/>
              <a:t>For text that wraps</a:t>
            </a:r>
          </a:p>
          <a:p>
            <a:pPr lvl="0"/>
            <a:r>
              <a:rPr lang="en-US" dirty="0" smtClean="0"/>
              <a:t>To three lines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0" y="41240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75469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3455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250007"/>
            <a:ext cx="5645150" cy="1689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 </a:t>
            </a:r>
          </a:p>
          <a:p>
            <a:pPr lvl="0"/>
            <a:r>
              <a:rPr lang="en-US" dirty="0" smtClean="0"/>
              <a:t>For text that wraps</a:t>
            </a:r>
          </a:p>
          <a:p>
            <a:pPr lvl="0"/>
            <a:r>
              <a:rPr lang="en-US" dirty="0" smtClean="0"/>
              <a:t>To three lines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14400" y="250967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0889" y="2658535"/>
            <a:ext cx="7315200" cy="33942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pPr lvl="0"/>
            <a:r>
              <a:rPr lang="en-US" dirty="0" smtClean="0"/>
              <a:t>Click to edit divider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90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93923"/>
            <a:ext cx="7772400" cy="4712281"/>
          </a:xfrm>
          <a:prstGeom prst="rect">
            <a:avLst/>
          </a:prstGeom>
        </p:spPr>
        <p:txBody>
          <a:bodyPr vert="horz" lIns="0" tIns="0" rIns="0"/>
          <a:lstStyle>
            <a:lvl1pPr marL="0" indent="0" algn="l">
              <a:buFontTx/>
              <a:buNone/>
              <a:defRPr sz="105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600">
                <a:latin typeface="Arial"/>
                <a:cs typeface="Arial"/>
              </a:defRPr>
            </a:lvl2pPr>
            <a:lvl3pPr marL="914400" indent="0" algn="l">
              <a:buFontTx/>
              <a:buNone/>
              <a:defRPr sz="1600">
                <a:latin typeface="Arial"/>
                <a:cs typeface="Arial"/>
              </a:defRPr>
            </a:lvl3pPr>
            <a:lvl4pPr marL="1371600" indent="0" algn="l">
              <a:buFontTx/>
              <a:buNone/>
              <a:defRPr sz="1600">
                <a:latin typeface="Arial"/>
                <a:cs typeface="Arial"/>
              </a:defRPr>
            </a:lvl4pPr>
            <a:lvl5pPr marL="1828800" indent="0" algn="l">
              <a:buFontTx/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text styles                                                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827687"/>
            <a:ext cx="7772400" cy="417786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buFontTx/>
              <a:buNone/>
              <a:defRPr sz="2800" b="0" i="0" baseline="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r>
              <a:rPr lang="en-US" dirty="0" smtClean="0"/>
              <a:t>Click to edit title with a single line of text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1334323"/>
            <a:ext cx="7772400" cy="0"/>
          </a:xfrm>
          <a:prstGeom prst="line">
            <a:avLst/>
          </a:prstGeom>
          <a:ln w="25400">
            <a:solidFill>
              <a:srgbClr val="0037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8122" y="6613525"/>
            <a:ext cx="3578663" cy="14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date and other information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803932" y="6617422"/>
            <a:ext cx="1196548" cy="145985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5FE864-16CE-FE4A-A993-B49BF4C82E26}" type="slidenum">
              <a:rPr lang="en-US" sz="800" baseline="0" smtClean="0">
                <a:solidFill>
                  <a:srgbClr val="003777"/>
                </a:solidFill>
                <a:latin typeface="Whitney Book" charset="0"/>
                <a:cs typeface="Arial"/>
              </a:rPr>
              <a:pPr algn="r"/>
              <a:t>‹#›</a:t>
            </a:fld>
            <a:endParaRPr lang="en-US" sz="800" baseline="0" dirty="0">
              <a:solidFill>
                <a:srgbClr val="003777"/>
              </a:solidFill>
              <a:latin typeface="Whitney Book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28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d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8695"/>
            <a:ext cx="7772400" cy="4712281"/>
          </a:xfrm>
          <a:prstGeom prst="rect">
            <a:avLst/>
          </a:prstGeom>
        </p:spPr>
        <p:txBody>
          <a:bodyPr vert="horz" lIns="0" tIns="0" rIns="0"/>
          <a:lstStyle>
            <a:lvl1pPr marL="0" indent="0" algn="l">
              <a:buFontTx/>
              <a:buNone/>
              <a:defRPr sz="105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600">
                <a:latin typeface="Arial"/>
                <a:cs typeface="Arial"/>
              </a:defRPr>
            </a:lvl2pPr>
            <a:lvl3pPr marL="914400" indent="0" algn="l">
              <a:buFontTx/>
              <a:buNone/>
              <a:defRPr sz="1600">
                <a:latin typeface="Arial"/>
                <a:cs typeface="Arial"/>
              </a:defRPr>
            </a:lvl3pPr>
            <a:lvl4pPr marL="1371600" indent="0" algn="l">
              <a:buFontTx/>
              <a:buNone/>
              <a:defRPr sz="1600">
                <a:latin typeface="Arial"/>
                <a:cs typeface="Arial"/>
              </a:defRPr>
            </a:lvl4pPr>
            <a:lvl5pPr marL="1828800" indent="0" algn="l">
              <a:buFontTx/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text styles                                                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827687"/>
            <a:ext cx="7772400" cy="417786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buFontTx/>
              <a:buNone/>
              <a:defRPr sz="2800" b="0" i="0" baseline="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r>
              <a:rPr lang="en-US" dirty="0" smtClean="0"/>
              <a:t>Click to edit title with a single line of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8122" y="6613525"/>
            <a:ext cx="3578663" cy="14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date and other information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803932" y="6617422"/>
            <a:ext cx="1196548" cy="145985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5FE864-16CE-FE4A-A993-B49BF4C82E26}" type="slidenum">
              <a:rPr lang="en-US" sz="800" baseline="0" smtClean="0">
                <a:solidFill>
                  <a:srgbClr val="003777"/>
                </a:solidFill>
                <a:latin typeface="Whitney Book" charset="0"/>
                <a:cs typeface="Arial"/>
              </a:rPr>
              <a:pPr algn="r"/>
              <a:t>‹#›</a:t>
            </a:fld>
            <a:endParaRPr lang="en-US" sz="800" baseline="0" dirty="0">
              <a:solidFill>
                <a:srgbClr val="003777"/>
              </a:solidFill>
              <a:latin typeface="Whitney Book" charset="0"/>
              <a:cs typeface="Arial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1399"/>
            <a:ext cx="7772400" cy="4451505"/>
          </a:xfrm>
          <a:prstGeom prst="rect">
            <a:avLst/>
          </a:prstGeom>
        </p:spPr>
        <p:txBody>
          <a:bodyPr vert="horz" lIns="0" tIns="0" rIns="0"/>
          <a:lstStyle>
            <a:lvl1pPr marL="0" indent="0" algn="l">
              <a:buFontTx/>
              <a:buNone/>
              <a:defRPr sz="140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600">
                <a:latin typeface="Arial"/>
                <a:cs typeface="Arial"/>
              </a:defRPr>
            </a:lvl2pPr>
            <a:lvl3pPr marL="914400" indent="0" algn="l">
              <a:buFontTx/>
              <a:buNone/>
              <a:defRPr sz="1600">
                <a:latin typeface="Arial"/>
                <a:cs typeface="Arial"/>
              </a:defRPr>
            </a:lvl3pPr>
            <a:lvl4pPr marL="1371600" indent="0" algn="l">
              <a:buFontTx/>
              <a:buNone/>
              <a:defRPr sz="1600">
                <a:latin typeface="Arial"/>
                <a:cs typeface="Arial"/>
              </a:defRPr>
            </a:lvl4pPr>
            <a:lvl5pPr marL="1828800" indent="0" algn="l">
              <a:buFontTx/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text styles                                                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827690"/>
            <a:ext cx="7772400" cy="788276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buFontTx/>
              <a:buNone/>
              <a:defRPr sz="2800" b="0" i="0" baseline="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r>
              <a:rPr lang="en-US" dirty="0" smtClean="0"/>
              <a:t>Click to edit title when there are two lines of text that wrap to the second line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803932" y="6617422"/>
            <a:ext cx="1196548" cy="145985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5FE864-16CE-FE4A-A993-B49BF4C82E26}" type="slidenum">
              <a:rPr lang="en-US" sz="800" baseline="0" smtClean="0">
                <a:solidFill>
                  <a:srgbClr val="003777"/>
                </a:solidFill>
                <a:latin typeface="Whitney Book" charset="0"/>
                <a:cs typeface="Arial"/>
              </a:rPr>
              <a:pPr algn="r"/>
              <a:t>‹#›</a:t>
            </a:fld>
            <a:endParaRPr lang="en-US" sz="800" baseline="0" dirty="0">
              <a:solidFill>
                <a:srgbClr val="003777"/>
              </a:solidFill>
              <a:latin typeface="Whitney Book" charset="0"/>
              <a:cs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8123" y="6613525"/>
            <a:ext cx="3295650" cy="1656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date and other information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5800" y="1757787"/>
            <a:ext cx="7772400" cy="0"/>
          </a:xfrm>
          <a:prstGeom prst="line">
            <a:avLst/>
          </a:prstGeom>
          <a:ln w="25400">
            <a:solidFill>
              <a:srgbClr val="0037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4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845337"/>
            <a:ext cx="7772400" cy="4451505"/>
          </a:xfrm>
          <a:prstGeom prst="rect">
            <a:avLst/>
          </a:prstGeom>
        </p:spPr>
        <p:txBody>
          <a:bodyPr vert="horz" lIns="0" tIns="0" rIns="0"/>
          <a:lstStyle>
            <a:lvl1pPr marL="0" indent="0" algn="l">
              <a:buFontTx/>
              <a:buNone/>
              <a:defRPr sz="140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600">
                <a:latin typeface="Arial"/>
                <a:cs typeface="Arial"/>
              </a:defRPr>
            </a:lvl2pPr>
            <a:lvl3pPr marL="914400" indent="0" algn="l">
              <a:buFontTx/>
              <a:buNone/>
              <a:defRPr sz="1600">
                <a:latin typeface="Arial"/>
                <a:cs typeface="Arial"/>
              </a:defRPr>
            </a:lvl3pPr>
            <a:lvl4pPr marL="1371600" indent="0" algn="l">
              <a:buFontTx/>
              <a:buNone/>
              <a:defRPr sz="1600">
                <a:latin typeface="Arial"/>
                <a:cs typeface="Arial"/>
              </a:defRPr>
            </a:lvl4pPr>
            <a:lvl5pPr marL="1828800" indent="0" algn="l">
              <a:buFontTx/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text styles                                                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827690"/>
            <a:ext cx="7772400" cy="788276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buFontTx/>
              <a:buNone/>
              <a:defRPr sz="2800" b="0" i="0" baseline="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r>
              <a:rPr lang="en-US" dirty="0" smtClean="0"/>
              <a:t>Click to edit title when there are two lines of text that wrap to the second line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803932" y="6617422"/>
            <a:ext cx="1196548" cy="145985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5FE864-16CE-FE4A-A993-B49BF4C82E26}" type="slidenum">
              <a:rPr lang="en-US" sz="800" baseline="0" smtClean="0">
                <a:solidFill>
                  <a:srgbClr val="003777"/>
                </a:solidFill>
                <a:latin typeface="Whitney Book" charset="0"/>
                <a:cs typeface="Arial"/>
              </a:rPr>
              <a:pPr algn="r"/>
              <a:t>‹#›</a:t>
            </a:fld>
            <a:endParaRPr lang="en-US" sz="800" baseline="0" dirty="0">
              <a:solidFill>
                <a:srgbClr val="003777"/>
              </a:solidFill>
              <a:latin typeface="Whitney Book" charset="0"/>
              <a:cs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8123" y="6613525"/>
            <a:ext cx="3295650" cy="1656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date and other information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04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0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86000" y="36795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31372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39010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3045152"/>
            <a:ext cx="5645150" cy="495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326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286000" y="36795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31372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39010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3045152"/>
            <a:ext cx="5645150" cy="495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5877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286000" y="36795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31372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39010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3045152"/>
            <a:ext cx="5645150" cy="495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35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2286000" y="36795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31372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39010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3045152"/>
            <a:ext cx="5645150" cy="495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7790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0" y="38573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505652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089400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department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612669"/>
            <a:ext cx="5645150" cy="1092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 smtClean="0"/>
              <a:t>Click to edit title </a:t>
            </a:r>
          </a:p>
          <a:p>
            <a:pPr lvl="0"/>
            <a:r>
              <a:rPr lang="en-US" dirty="0" smtClean="0"/>
              <a:t>For two lines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jp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image" Target="../media/image3.jp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4.jp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2" y="2975702"/>
            <a:ext cx="2918277" cy="9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5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74320"/>
            <a:ext cx="2321357" cy="7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6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4" r:id="rId3"/>
    <p:sldLayoutId id="214748368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74320"/>
            <a:ext cx="2321357" cy="7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3" r:id="rId3"/>
    <p:sldLayoutId id="214748370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74320"/>
            <a:ext cx="2321357" cy="7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5" r:id="rId3"/>
    <p:sldLayoutId id="214748370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  <a:lumOff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4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Whitney Book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746449"/>
          </a:xfrm>
          <a:prstGeom prst="rect">
            <a:avLst/>
          </a:prstGeom>
          <a:solidFill>
            <a:srgbClr val="00377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2" y="121764"/>
            <a:ext cx="1714500" cy="5029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803932" y="6617422"/>
            <a:ext cx="1196548" cy="145985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5FE864-16CE-FE4A-A993-B49BF4C82E26}" type="slidenum">
              <a:rPr lang="en-US" sz="800" baseline="0" smtClean="0">
                <a:solidFill>
                  <a:srgbClr val="003777"/>
                </a:solidFill>
                <a:latin typeface="Whitney Book" charset="0"/>
                <a:cs typeface="Arial"/>
              </a:rPr>
              <a:pPr algn="r"/>
              <a:t>‹#›</a:t>
            </a:fld>
            <a:endParaRPr lang="en-US" sz="800" baseline="0" dirty="0">
              <a:solidFill>
                <a:srgbClr val="003777"/>
              </a:solidFill>
              <a:latin typeface="Whitney Book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33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7" r:id="rId2"/>
    <p:sldLayoutId id="2147483679" r:id="rId3"/>
    <p:sldLayoutId id="214748370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7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_Cover Slide_1 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2_Cover Slide_2 l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3_Cover Slide_3 l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ternal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Whitney Book</vt:lpstr>
      <vt:lpstr>Whitney-Medium</vt:lpstr>
      <vt:lpstr>Arial</vt:lpstr>
      <vt:lpstr>00_Cover Slide</vt:lpstr>
      <vt:lpstr>01_Cover Slide_1 line</vt:lpstr>
      <vt:lpstr>02_Cover Slide_2 lines</vt:lpstr>
      <vt:lpstr>03_Cover Slide_3 lines</vt:lpstr>
      <vt:lpstr>Dividers</vt:lpstr>
      <vt:lpstr>Internal Pages</vt:lpstr>
      <vt:lpstr>PowerPoint Presentation</vt:lpstr>
    </vt:vector>
  </TitlesOfParts>
  <Company>Brandeis University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Microsoft Office User</cp:lastModifiedBy>
  <cp:revision>162</cp:revision>
  <cp:lastPrinted>2018-11-06T16:51:15Z</cp:lastPrinted>
  <dcterms:created xsi:type="dcterms:W3CDTF">2016-10-27T15:06:01Z</dcterms:created>
  <dcterms:modified xsi:type="dcterms:W3CDTF">2019-06-03T20:28:14Z</dcterms:modified>
</cp:coreProperties>
</file>