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_rels/notesSlide15.xml.rels" ContentType="application/vnd.openxmlformats-package.relationships+xml"/>
  <Override PartName="/ppt/notesSlides/_rels/notesSlide6.xml.rels" ContentType="application/vnd.openxmlformats-package.relationships+xml"/>
  <Override PartName="/ppt/notesSlides/_rels/notesSlide11.xml.rels" ContentType="application/vnd.openxmlformats-package.relationships+xml"/>
  <Override PartName="/ppt/notesSlides/_rels/notesSlide2.xml.rels" ContentType="application/vnd.openxmlformats-package.relationships+xml"/>
  <Override PartName="/ppt/notesSlides/_rels/notesSlide12.xml.rels" ContentType="application/vnd.openxmlformats-package.relationships+xml"/>
  <Override PartName="/ppt/notesSlides/_rels/notesSlide5.xml.rels" ContentType="application/vnd.openxmlformats-package.relationships+xml"/>
  <Override PartName="/ppt/notesSlides/_rels/notesSlide9.xml.rels" ContentType="application/vnd.openxmlformats-package.relationships+xml"/>
  <Override PartName="/ppt/notesSlides/_rels/notesSlide13.xml.rels" ContentType="application/vnd.openxmlformats-package.relationships+xml"/>
  <Override PartName="/ppt/notesSlides/_rels/notesSlide18.xml.rels" ContentType="application/vnd.openxmlformats-package.relationships+xml"/>
  <Override PartName="/ppt/notesSlides/_rels/notesSlide8.xml.rels" ContentType="application/vnd.openxmlformats-package.relationships+xml"/>
  <Override PartName="/ppt/notesSlides/_rels/notesSlide17.xml.rels" ContentType="application/vnd.openxmlformats-package.relationships+xml"/>
  <Override PartName="/ppt/notesSlides/_rels/notesSlide4.xml.rels" ContentType="application/vnd.openxmlformats-package.relationships+xml"/>
  <Override PartName="/ppt/notesSlides/_rels/notesSlide19.xml.rels" ContentType="application/vnd.openxmlformats-package.relationships+xml"/>
  <Override PartName="/ppt/notesSlides/_rels/notesSlide20.xml.rels" ContentType="application/vnd.openxmlformats-package.relationships+xml"/>
  <Override PartName="/ppt/notesSlides/_rels/notesSlide3.xml.rels" ContentType="application/vnd.openxmlformats-package.relationships+xml"/>
  <Override PartName="/ppt/notesSlides/_rels/notesSlide14.xml.rels" ContentType="application/vnd.openxmlformats-package.relationships+xml"/>
  <Override PartName="/ppt/notesSlides/_rels/notesSlide10.xml.rels" ContentType="application/vnd.openxmlformats-package.relationships+xml"/>
  <Override PartName="/ppt/notesSlides/_rels/notesSlide1.xml.rels" ContentType="application/vnd.openxmlformats-package.relationships+xml"/>
  <Override PartName="/ppt/notesSlides/_rels/notesSlide16.xml.rels" ContentType="application/vnd.openxmlformats-package.relationships+xml"/>
  <Override PartName="/ppt/notesSlides/_rels/notesSlide7.xml.rels" ContentType="application/vnd.openxmlformats-package.relationships+xml"/>
  <Override PartName="/ppt/notesSlides/notesSlide9.xml" ContentType="application/vnd.openxmlformats-officedocument.presentationml.notesSlide+xml"/>
  <Override PartName="/ppt/notesSlides/notesSlide18.xml" ContentType="application/vnd.openxmlformats-officedocument.presentationml.notesSlide+xml"/>
  <Override PartName="/ppt/notesSlides/notesSlide20.xml" ContentType="application/vnd.openxmlformats-officedocument.presentationml.notesSlide+xml"/>
  <Override PartName="/ppt/notesSlides/notesSlide8.xml" ContentType="application/vnd.openxmlformats-officedocument.presentationml.notesSlide+xml"/>
  <Override PartName="/ppt/notesSlides/notesSlide17.xml" ContentType="application/vnd.openxmlformats-officedocument.presentationml.notesSlide+xml"/>
  <Override PartName="/ppt/notesSlides/notesSlide13.xml" ContentType="application/vnd.openxmlformats-officedocument.presentationml.notesSlide+xml"/>
  <Override PartName="/ppt/notesSlides/notesSlide4.xml" ContentType="application/vnd.openxmlformats-officedocument.presentationml.notesSlide+xml"/>
  <Override PartName="/ppt/notesSlides/notesSlide19.xml" ContentType="application/vnd.openxmlformats-officedocument.presentationml.notesSlide+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4.xml" ContentType="application/vnd.openxmlformats-officedocument.presentationml.notesSlide+xml"/>
  <Override PartName="/ppt/notesSlides/notesSlide5.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15.xml" ContentType="application/vnd.openxmlformats-officedocument.presentationml.notesSlide+xml"/>
  <Override PartName="/ppt/notesSlides/notesSlide6.xml" ContentType="application/vnd.openxmlformats-officedocument.presentationml.notesSlide+xml"/>
  <Override PartName="/ppt/notesSlides/notesSlide12.xml" ContentType="application/vnd.openxmlformats-officedocument.presentationml.notesSlide+xml"/>
  <Override PartName="/ppt/notesSlides/notesSlide3.xml" ContentType="application/vnd.openxmlformats-officedocument.presentationml.notesSlide+xml"/>
  <Override PartName="/ppt/notesSlides/notesSlide16.xml" ContentType="application/vnd.openxmlformats-officedocument.presentationml.notesSlide+xml"/>
  <Override PartName="/ppt/notesSlides/notesSlide7.xml" ContentType="application/vnd.openxmlformats-officedocument.presentationml.notesSlide+xml"/>
  <Override PartName="/ppt/_rels/presentation.xml.rels" ContentType="application/vnd.openxmlformats-package.relationships+xml"/>
  <Override PartName="/ppt/media/image1.jpeg" ContentType="image/jpeg"/>
  <Override PartName="/ppt/media/image2.jpeg" ContentType="image/jpeg"/>
  <Override PartName="/ppt/media/image3.jpeg" ContentType="image/jpeg"/>
  <Override PartName="/ppt/media/image4.png" ContentType="image/png"/>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23.xml.rels" ContentType="application/vnd.openxmlformats-package.relationships+xml"/>
  <Override PartName="/ppt/slideLayouts/_rels/slideLayout30.xml.rels" ContentType="application/vnd.openxmlformats-package.relationships+xml"/>
  <Override PartName="/ppt/slideLayouts/_rels/slideLayout14.xml.rels" ContentType="application/vnd.openxmlformats-package.relationships+xml"/>
  <Override PartName="/ppt/slideLayouts/_rels/slideLayout29.xml.rels" ContentType="application/vnd.openxmlformats-package.relationships+xml"/>
  <Override PartName="/ppt/slideLayouts/_rels/slideLayout10.xml.rels" ContentType="application/vnd.openxmlformats-package.relationships+xml"/>
  <Override PartName="/ppt/slideLayouts/_rels/slideLayout25.xml.rels" ContentType="application/vnd.openxmlformats-package.relationships+xml"/>
  <Override PartName="/ppt/slideLayouts/_rels/slideLayout16.xml.rels" ContentType="application/vnd.openxmlformats-package.relationships+xml"/>
  <Override PartName="/ppt/slideLayouts/_rels/slideLayout32.xml.rels" ContentType="application/vnd.openxmlformats-package.relationships+xml"/>
  <Override PartName="/ppt/slideLayouts/_rels/slideLayout34.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31.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27.xml.rels" ContentType="application/vnd.openxmlformats-package.relationships+xml"/>
  <Override PartName="/ppt/slideLayouts/_rels/slideLayout5.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1.xml.rels" ContentType="application/vnd.openxmlformats-package.relationships+xml"/>
  <Override PartName="/ppt/slideLayouts/_rels/slideLayout26.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33.xml" ContentType="application/vnd.openxmlformats-officedocument.presentationml.slideLayout+xml"/>
  <Override PartName="/ppt/slideLayouts/slideLayout10.xml" ContentType="application/vnd.openxmlformats-officedocument.presentationml.slideLayout+xml"/>
  <Override PartName="/ppt/slideLayouts/slideLayout34.xml" ContentType="application/vnd.openxmlformats-officedocument.presentationml.slideLayout+xml"/>
  <Override PartName="/ppt/slideLayouts/slideLayout11.xml" ContentType="application/vnd.openxmlformats-officedocument.presentationml.slideLayout+xml"/>
  <Override PartName="/ppt/slideLayouts/slideLayout35.xml" ContentType="application/vnd.openxmlformats-officedocument.presentationml.slideLayout+xml"/>
  <Override PartName="/ppt/slideLayouts/slideLayout12.xml" ContentType="application/vnd.openxmlformats-officedocument.presentationml.slideLayout+xml"/>
  <Override PartName="/ppt/slideLayouts/slideLayout36.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4.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5.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19.xml.rels" ContentType="application/vnd.openxmlformats-package.relationships+xml"/>
  <Override PartName="/ppt/slides/_rels/slide18.xml.rels" ContentType="application/vnd.openxmlformats-package.relationships+xml"/>
  <Override PartName="/ppt/slides/_rels/slide17.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Lst>
  <p:sldSz cx="9144000" cy="6858000"/>
  <p:notesSz cx="6985000" cy="9283700"/>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r>
              <a:rPr b="0" lang="en-US" sz="1400" spc="-1" strike="noStrike">
                <a:solidFill>
                  <a:srgbClr val="000000"/>
                </a:solidFill>
                <a:latin typeface="Arial"/>
              </a:rPr>
              <a:t>Click to </a:t>
            </a:r>
            <a:r>
              <a:rPr b="0" lang="en-US" sz="1400" spc="-1" strike="noStrike">
                <a:solidFill>
                  <a:srgbClr val="000000"/>
                </a:solidFill>
                <a:latin typeface="Arial"/>
              </a:rPr>
              <a:t>move the </a:t>
            </a:r>
            <a:r>
              <a:rPr b="0" lang="en-US" sz="1400" spc="-1" strike="noStrike">
                <a:solidFill>
                  <a:srgbClr val="000000"/>
                </a:solidFill>
                <a:latin typeface="Arial"/>
              </a:rPr>
              <a:t>slide</a:t>
            </a:r>
            <a:endParaRPr b="0" lang="en-US" sz="1400" spc="-1" strike="noStrike">
              <a:solidFill>
                <a:srgbClr val="000000"/>
              </a:solidFill>
              <a:latin typeface="Arial"/>
            </a:endParaRPr>
          </a:p>
        </p:txBody>
      </p:sp>
      <p:sp>
        <p:nvSpPr>
          <p:cNvPr id="124"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r>
              <a:rPr b="0" lang="en-US" sz="2000" spc="-1" strike="noStrike">
                <a:latin typeface="Arial"/>
              </a:rPr>
              <a:t>Click to </a:t>
            </a:r>
            <a:r>
              <a:rPr b="0" lang="en-US" sz="2000" spc="-1" strike="noStrike">
                <a:latin typeface="Arial"/>
              </a:rPr>
              <a:t>edit </a:t>
            </a:r>
            <a:r>
              <a:rPr b="0" lang="en-US" sz="2000" spc="-1" strike="noStrike">
                <a:latin typeface="Arial"/>
              </a:rPr>
              <a:t>the </a:t>
            </a:r>
            <a:r>
              <a:rPr b="0" lang="en-US" sz="2000" spc="-1" strike="noStrike">
                <a:latin typeface="Arial"/>
              </a:rPr>
              <a:t>notes </a:t>
            </a:r>
            <a:r>
              <a:rPr b="0" lang="en-US" sz="2000" spc="-1" strike="noStrike">
                <a:latin typeface="Arial"/>
              </a:rPr>
              <a:t>forma</a:t>
            </a:r>
            <a:r>
              <a:rPr b="0" lang="en-US" sz="2000" spc="-1" strike="noStrike">
                <a:latin typeface="Arial"/>
              </a:rPr>
              <a:t>t</a:t>
            </a:r>
            <a:endParaRPr b="0" lang="en-US" sz="2000" spc="-1" strike="noStrike">
              <a:latin typeface="Arial"/>
            </a:endParaRPr>
          </a:p>
        </p:txBody>
      </p:sp>
      <p:sp>
        <p:nvSpPr>
          <p:cNvPr id="125" name="PlaceHolder 3"/>
          <p:cNvSpPr>
            <a:spLocks noGrp="1"/>
          </p:cNvSpPr>
          <p:nvPr>
            <p:ph type="hdr"/>
          </p:nvPr>
        </p:nvSpPr>
        <p:spPr>
          <a:xfrm>
            <a:off x="0" y="0"/>
            <a:ext cx="3372840" cy="502560"/>
          </a:xfrm>
          <a:prstGeom prst="rect">
            <a:avLst/>
          </a:prstGeom>
          <a:noFill/>
          <a:ln w="0">
            <a:noFill/>
          </a:ln>
        </p:spPr>
        <p:txBody>
          <a:bodyPr lIns="0" rIns="0" tIns="0" bIns="0" anchor="t">
            <a:noAutofit/>
          </a:bodyPr>
          <a:p>
            <a:r>
              <a:rPr b="0" lang="en-US" sz="1400" spc="-1" strike="noStrike">
                <a:latin typeface="Times New Roman"/>
              </a:rPr>
              <a:t>&lt;header&gt;</a:t>
            </a:r>
            <a:endParaRPr b="0" lang="en-US" sz="1400" spc="-1" strike="noStrike">
              <a:latin typeface="Times New Roman"/>
            </a:endParaRPr>
          </a:p>
        </p:txBody>
      </p:sp>
      <p:sp>
        <p:nvSpPr>
          <p:cNvPr id="126" name="PlaceHolder 4"/>
          <p:cNvSpPr>
            <a:spLocks noGrp="1"/>
          </p:cNvSpPr>
          <p:nvPr>
            <p:ph type="dt" idx="4"/>
          </p:nvPr>
        </p:nvSpPr>
        <p:spPr>
          <a:xfrm>
            <a:off x="4399200" y="0"/>
            <a:ext cx="3372840" cy="502560"/>
          </a:xfrm>
          <a:prstGeom prst="rect">
            <a:avLst/>
          </a:prstGeom>
          <a:noFill/>
          <a:ln w="0">
            <a:noFill/>
          </a:ln>
        </p:spPr>
        <p:txBody>
          <a:bodyPr lIns="0" rIns="0" tIns="0" bIns="0" anchor="t">
            <a:noAutofit/>
          </a:bodyPr>
          <a:lstStyle>
            <a:lvl1pPr algn="r">
              <a:buNone/>
              <a:defRPr b="0" lang="en-US" sz="1400" spc="-1" strike="noStrike">
                <a:latin typeface="Times New Roman"/>
              </a:defRPr>
            </a:lvl1pPr>
          </a:lstStyle>
          <a:p>
            <a:pPr algn="r">
              <a:buNone/>
            </a:pPr>
            <a:r>
              <a:rPr b="0" lang="en-US" sz="1400" spc="-1" strike="noStrike">
                <a:latin typeface="Times New Roman"/>
              </a:rPr>
              <a:t>&lt;date/time&gt;</a:t>
            </a:r>
            <a:endParaRPr b="0" lang="en-US" sz="1400" spc="-1" strike="noStrike">
              <a:latin typeface="Times New Roman"/>
            </a:endParaRPr>
          </a:p>
        </p:txBody>
      </p:sp>
      <p:sp>
        <p:nvSpPr>
          <p:cNvPr id="127" name="PlaceHolder 5"/>
          <p:cNvSpPr>
            <a:spLocks noGrp="1"/>
          </p:cNvSpPr>
          <p:nvPr>
            <p:ph type="ftr" idx="5"/>
          </p:nvPr>
        </p:nvSpPr>
        <p:spPr>
          <a:xfrm>
            <a:off x="0" y="9555480"/>
            <a:ext cx="3372840" cy="502560"/>
          </a:xfrm>
          <a:prstGeom prst="rect">
            <a:avLst/>
          </a:prstGeom>
          <a:noFill/>
          <a:ln w="0">
            <a:noFill/>
          </a:ln>
        </p:spPr>
        <p:txBody>
          <a:bodyPr lIns="0" rIns="0" tIns="0" bIns="0" anchor="b">
            <a:noAutofit/>
          </a:bodyPr>
          <a:lstStyle>
            <a:lvl1pPr>
              <a:defRPr b="0" lang="en-US" sz="1400" spc="-1" strike="noStrike">
                <a:latin typeface="Times New Roman"/>
              </a:defRPr>
            </a:lvl1pPr>
          </a:lstStyle>
          <a:p>
            <a:r>
              <a:rPr b="0" lang="en-US" sz="1400" spc="-1" strike="noStrike">
                <a:latin typeface="Times New Roman"/>
              </a:rPr>
              <a:t>&lt;footer&gt;</a:t>
            </a:r>
            <a:endParaRPr b="0" lang="en-US" sz="1400" spc="-1" strike="noStrike">
              <a:latin typeface="Times New Roman"/>
            </a:endParaRPr>
          </a:p>
        </p:txBody>
      </p:sp>
      <p:sp>
        <p:nvSpPr>
          <p:cNvPr id="128" name="PlaceHolder 6"/>
          <p:cNvSpPr>
            <a:spLocks noGrp="1"/>
          </p:cNvSpPr>
          <p:nvPr>
            <p:ph type="sldNum" idx="6"/>
          </p:nvPr>
        </p:nvSpPr>
        <p:spPr>
          <a:xfrm>
            <a:off x="4399200" y="9555480"/>
            <a:ext cx="3372840" cy="502560"/>
          </a:xfrm>
          <a:prstGeom prst="rect">
            <a:avLst/>
          </a:prstGeom>
          <a:noFill/>
          <a:ln w="0">
            <a:noFill/>
          </a:ln>
        </p:spPr>
        <p:txBody>
          <a:bodyPr lIns="0" rIns="0" tIns="0" bIns="0" anchor="b">
            <a:noAutofit/>
          </a:bodyPr>
          <a:lstStyle>
            <a:lvl1pPr algn="r">
              <a:buNone/>
              <a:defRPr b="0" lang="en-US" sz="1400" spc="-1" strike="noStrike">
                <a:latin typeface="Times New Roman"/>
              </a:defRPr>
            </a:lvl1pPr>
          </a:lstStyle>
          <a:p>
            <a:pPr algn="r">
              <a:buNone/>
            </a:pPr>
            <a:fld id="{D2D6236E-EA9A-4116-8391-0F9EF1BC3996}"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17.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
</Relationships>
</file>

<file path=ppt/notesSlides/_rels/notesSlide18.xml.rels><?xml version="1.0" encoding="UTF-8"?>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
</Relationships>
</file>

<file path=ppt/notesSlides/_rels/notesSlide19.xml.rels><?xml version="1.0" encoding="UTF-8"?>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20.xml.rels><?xml version="1.0" encoding="UTF-8"?>
<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4" name="PlaceHolder 1"/>
          <p:cNvSpPr>
            <a:spLocks noGrp="1"/>
          </p:cNvSpPr>
          <p:nvPr>
            <p:ph type="sldNum" idx="28"/>
          </p:nvPr>
        </p:nvSpPr>
        <p:spPr>
          <a:xfrm>
            <a:off x="3956040" y="8817480"/>
            <a:ext cx="3027240" cy="464040"/>
          </a:xfrm>
          <a:prstGeom prst="rect">
            <a:avLst/>
          </a:prstGeom>
          <a:noFill/>
          <a:ln w="0">
            <a:noFill/>
          </a:ln>
        </p:spPr>
        <p:txBody>
          <a:bodyPr lIns="92880" rIns="92880" tIns="46440" bIns="46440" anchor="b">
            <a:noAutofit/>
          </a:bodyPr>
          <a:lstStyle>
            <a:lvl1pPr algn="r">
              <a:lnSpc>
                <a:spcPct val="100000"/>
              </a:lnSpc>
              <a:buNone/>
              <a:defRPr b="0" lang="en-US" sz="1200" spc="-1" strike="noStrike">
                <a:solidFill>
                  <a:srgbClr val="000000"/>
                </a:solidFill>
                <a:latin typeface="Times New Roman"/>
              </a:defRPr>
            </a:lvl1pPr>
          </a:lstStyle>
          <a:p>
            <a:pPr algn="r">
              <a:lnSpc>
                <a:spcPct val="100000"/>
              </a:lnSpc>
              <a:buNone/>
            </a:pPr>
            <a:fld id="{6A045C56-E38B-4B30-B616-58B943694BA7}" type="slidenum">
              <a:rPr b="0" lang="en-US" sz="1200" spc="-1" strike="noStrike">
                <a:solidFill>
                  <a:srgbClr val="000000"/>
                </a:solidFill>
                <a:latin typeface="Times New Roman"/>
              </a:rPr>
              <a:t>&lt;number&gt;</a:t>
            </a:fld>
            <a:endParaRPr b="0" lang="en-US" sz="1200" spc="-1" strike="noStrike">
              <a:latin typeface="Times New Roman"/>
            </a:endParaRPr>
          </a:p>
        </p:txBody>
      </p:sp>
      <p:sp>
        <p:nvSpPr>
          <p:cNvPr id="195" name="PlaceHolder 2"/>
          <p:cNvSpPr>
            <a:spLocks noGrp="1"/>
          </p:cNvSpPr>
          <p:nvPr>
            <p:ph type="sldImg"/>
          </p:nvPr>
        </p:nvSpPr>
        <p:spPr>
          <a:xfrm>
            <a:off x="1171440" y="695160"/>
            <a:ext cx="4641480" cy="3481200"/>
          </a:xfrm>
          <a:prstGeom prst="rect">
            <a:avLst/>
          </a:prstGeom>
          <a:ln w="0">
            <a:noFill/>
          </a:ln>
        </p:spPr>
      </p:sp>
      <p:sp>
        <p:nvSpPr>
          <p:cNvPr id="196" name="PlaceHolder 3"/>
          <p:cNvSpPr>
            <a:spLocks noGrp="1"/>
          </p:cNvSpPr>
          <p:nvPr>
            <p:ph type="body"/>
          </p:nvPr>
        </p:nvSpPr>
        <p:spPr>
          <a:xfrm>
            <a:off x="699120" y="4410360"/>
            <a:ext cx="5586480" cy="4177080"/>
          </a:xfrm>
          <a:prstGeom prst="rect">
            <a:avLst/>
          </a:prstGeom>
          <a:noFill/>
          <a:ln w="0">
            <a:noFill/>
          </a:ln>
        </p:spPr>
        <p:txBody>
          <a:bodyPr lIns="92880" rIns="92880" tIns="46440" bIns="46440" anchor="t">
            <a:noAutofit/>
          </a:bodyPr>
          <a:p>
            <a:pPr>
              <a:lnSpc>
                <a:spcPct val="115000"/>
              </a:lnSpc>
              <a:spcBef>
                <a:spcPts val="499"/>
              </a:spcBef>
              <a:buNone/>
              <a:tabLst>
                <a:tab algn="l" pos="0"/>
              </a:tabLst>
            </a:pPr>
            <a:endParaRPr b="0" lang="en-US" sz="1000" spc="-1" strike="noStrike">
              <a:latin typeface="Arial"/>
            </a:endParaRPr>
          </a:p>
          <a:p>
            <a:pPr>
              <a:lnSpc>
                <a:spcPct val="100000"/>
              </a:lnSpc>
              <a:spcBef>
                <a:spcPts val="499"/>
              </a:spcBef>
              <a:buNone/>
              <a:tabLst>
                <a:tab algn="l" pos="0"/>
              </a:tabLst>
            </a:pPr>
            <a:endParaRPr b="0" lang="en-US" sz="1200" spc="-1" strike="noStrike">
              <a:latin typeface="Arial"/>
            </a:endParaRPr>
          </a:p>
        </p:txBody>
      </p:sp>
      <p:sp>
        <p:nvSpPr>
          <p:cNvPr id="197" name="PlaceHolder 4"/>
          <p:cNvSpPr>
            <a:spLocks noGrp="1"/>
          </p:cNvSpPr>
          <p:nvPr>
            <p:ph type="hdr"/>
          </p:nvPr>
        </p:nvSpPr>
        <p:spPr>
          <a:xfrm>
            <a:off x="0" y="0"/>
            <a:ext cx="3027240" cy="464040"/>
          </a:xfrm>
          <a:prstGeom prst="rect">
            <a:avLst/>
          </a:prstGeom>
          <a:noFill/>
          <a:ln w="0">
            <a:noFill/>
          </a:ln>
        </p:spPr>
        <p:txBody>
          <a:bodyPr lIns="92880" rIns="92880" tIns="46440" bIns="46440" anchor="t">
            <a:noAutofit/>
          </a:bodyPr>
          <a:p>
            <a:pPr>
              <a:lnSpc>
                <a:spcPct val="100000"/>
              </a:lnSpc>
              <a:buNone/>
            </a:pPr>
            <a:r>
              <a:rPr b="0" lang="en-US" sz="1200" spc="-1" strike="noStrike">
                <a:solidFill>
                  <a:srgbClr val="000000"/>
                </a:solidFill>
                <a:latin typeface="Arial"/>
                <a:ea typeface="Arial"/>
              </a:rPr>
              <a:t>CL MS New </a:t>
            </a:r>
            <a:r>
              <a:rPr b="0" lang="en-US" sz="1200" spc="-1" strike="noStrike">
                <a:solidFill>
                  <a:srgbClr val="000000"/>
                </a:solidFill>
                <a:latin typeface="Arial"/>
                <a:ea typeface="Arial"/>
              </a:rPr>
              <a:t>Student </a:t>
            </a:r>
            <a:r>
              <a:rPr b="0" lang="en-US" sz="1200" spc="-1" strike="noStrike">
                <a:solidFill>
                  <a:srgbClr val="000000"/>
                </a:solidFill>
                <a:latin typeface="Arial"/>
                <a:ea typeface="Arial"/>
              </a:rPr>
              <a:t>Orientation</a:t>
            </a:r>
            <a:endParaRPr b="0" lang="en-US" sz="1200" spc="-1" strike="noStrike">
              <a:latin typeface="Times New Roman"/>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2" name="PlaceHolder 1"/>
          <p:cNvSpPr>
            <a:spLocks noGrp="1"/>
          </p:cNvSpPr>
          <p:nvPr>
            <p:ph type="sldImg"/>
          </p:nvPr>
        </p:nvSpPr>
        <p:spPr>
          <a:xfrm>
            <a:off x="1171440" y="695160"/>
            <a:ext cx="4641480" cy="3481200"/>
          </a:xfrm>
          <a:prstGeom prst="rect">
            <a:avLst/>
          </a:prstGeom>
          <a:ln w="0">
            <a:noFill/>
          </a:ln>
        </p:spPr>
      </p:sp>
      <p:sp>
        <p:nvSpPr>
          <p:cNvPr id="223" name="PlaceHolder 2"/>
          <p:cNvSpPr>
            <a:spLocks noGrp="1"/>
          </p:cNvSpPr>
          <p:nvPr>
            <p:ph type="body"/>
          </p:nvPr>
        </p:nvSpPr>
        <p:spPr>
          <a:xfrm>
            <a:off x="699120" y="4410360"/>
            <a:ext cx="5586480" cy="4177080"/>
          </a:xfrm>
          <a:prstGeom prst="rect">
            <a:avLst/>
          </a:prstGeom>
          <a:noFill/>
          <a:ln w="0">
            <a:noFill/>
          </a:ln>
        </p:spPr>
        <p:txBody>
          <a:bodyPr lIns="92880" rIns="92880" tIns="46440" bIns="46440" anchor="t">
            <a:noAutofit/>
          </a:bodyPr>
          <a:p>
            <a:endParaRPr b="0" lang="en-US" sz="2000" spc="-1" strike="noStrike">
              <a:latin typeface="Arial"/>
            </a:endParaRPr>
          </a:p>
        </p:txBody>
      </p:sp>
      <p:sp>
        <p:nvSpPr>
          <p:cNvPr id="224" name="PlaceHolder 3"/>
          <p:cNvSpPr>
            <a:spLocks noGrp="1"/>
          </p:cNvSpPr>
          <p:nvPr>
            <p:ph type="sldNum" idx="37"/>
          </p:nvPr>
        </p:nvSpPr>
        <p:spPr>
          <a:xfrm>
            <a:off x="3956040" y="8817480"/>
            <a:ext cx="3026880" cy="464040"/>
          </a:xfrm>
          <a:prstGeom prst="rect">
            <a:avLst/>
          </a:prstGeom>
          <a:noFill/>
          <a:ln w="0">
            <a:noFill/>
          </a:ln>
        </p:spPr>
        <p:txBody>
          <a:bodyPr lIns="92880" rIns="92880" tIns="46440" bIns="46440" anchor="b">
            <a:noAutofit/>
          </a:bodyPr>
          <a:lstStyle>
            <a:lvl1pPr algn="r">
              <a:lnSpc>
                <a:spcPct val="100000"/>
              </a:lnSpc>
              <a:buNone/>
              <a:defRPr b="0" lang="en-US" sz="1400" spc="-1" strike="noStrike">
                <a:latin typeface="Times New Roman"/>
              </a:defRPr>
            </a:lvl1pPr>
          </a:lstStyle>
          <a:p>
            <a:pPr algn="r">
              <a:lnSpc>
                <a:spcPct val="100000"/>
              </a:lnSpc>
              <a:buNone/>
            </a:pPr>
            <a:fld id="{7A2230A4-7E15-4FC2-9573-230A522556BE}" type="slidenum">
              <a:rPr b="0" lang="en-US" sz="1400" spc="-1" strike="noStrike">
                <a:latin typeface="Times New Roman"/>
              </a:rPr>
              <a:t>&lt;number&gt;</a:t>
            </a:fld>
            <a:endParaRPr b="0" lang="en-US" sz="1400" spc="-1" strike="noStrike">
              <a:latin typeface="Times New Roman"/>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5" name="PlaceHolder 1"/>
          <p:cNvSpPr>
            <a:spLocks noGrp="1"/>
          </p:cNvSpPr>
          <p:nvPr>
            <p:ph type="sldImg"/>
          </p:nvPr>
        </p:nvSpPr>
        <p:spPr>
          <a:xfrm>
            <a:off x="1171440" y="695160"/>
            <a:ext cx="4641480" cy="3481200"/>
          </a:xfrm>
          <a:prstGeom prst="rect">
            <a:avLst/>
          </a:prstGeom>
          <a:ln w="0">
            <a:noFill/>
          </a:ln>
        </p:spPr>
      </p:sp>
      <p:sp>
        <p:nvSpPr>
          <p:cNvPr id="226" name="PlaceHolder 2"/>
          <p:cNvSpPr>
            <a:spLocks noGrp="1"/>
          </p:cNvSpPr>
          <p:nvPr>
            <p:ph type="body"/>
          </p:nvPr>
        </p:nvSpPr>
        <p:spPr>
          <a:xfrm>
            <a:off x="699120" y="4410360"/>
            <a:ext cx="5586480" cy="4177080"/>
          </a:xfrm>
          <a:prstGeom prst="rect">
            <a:avLst/>
          </a:prstGeom>
          <a:noFill/>
          <a:ln w="0">
            <a:noFill/>
          </a:ln>
        </p:spPr>
        <p:txBody>
          <a:bodyPr lIns="92880" rIns="92880" tIns="46440" bIns="46440" anchor="t">
            <a:noAutofit/>
          </a:bodyPr>
          <a:p>
            <a:endParaRPr b="0" lang="en-US" sz="2000" spc="-1" strike="noStrike">
              <a:latin typeface="Arial"/>
            </a:endParaRPr>
          </a:p>
        </p:txBody>
      </p:sp>
      <p:sp>
        <p:nvSpPr>
          <p:cNvPr id="227" name="PlaceHolder 3"/>
          <p:cNvSpPr>
            <a:spLocks noGrp="1"/>
          </p:cNvSpPr>
          <p:nvPr>
            <p:ph type="sldNum" idx="38"/>
          </p:nvPr>
        </p:nvSpPr>
        <p:spPr>
          <a:xfrm>
            <a:off x="3956040" y="8817480"/>
            <a:ext cx="3026880" cy="464040"/>
          </a:xfrm>
          <a:prstGeom prst="rect">
            <a:avLst/>
          </a:prstGeom>
          <a:noFill/>
          <a:ln w="0">
            <a:noFill/>
          </a:ln>
        </p:spPr>
        <p:txBody>
          <a:bodyPr lIns="92880" rIns="92880" tIns="46440" bIns="46440" anchor="b">
            <a:noAutofit/>
          </a:bodyPr>
          <a:lstStyle>
            <a:lvl1pPr algn="r">
              <a:lnSpc>
                <a:spcPct val="100000"/>
              </a:lnSpc>
              <a:buNone/>
              <a:defRPr b="0" lang="en-US" sz="1400" spc="-1" strike="noStrike">
                <a:latin typeface="Times New Roman"/>
              </a:defRPr>
            </a:lvl1pPr>
          </a:lstStyle>
          <a:p>
            <a:pPr algn="r">
              <a:lnSpc>
                <a:spcPct val="100000"/>
              </a:lnSpc>
              <a:buNone/>
            </a:pPr>
            <a:fld id="{A3FB056E-D1E9-4F5D-B0CE-E57FF8DFC7E2}" type="slidenum">
              <a:rPr b="0" lang="en-US" sz="1400" spc="-1" strike="noStrike">
                <a:latin typeface="Times New Roman"/>
              </a:rPr>
              <a:t>&lt;number&gt;</a:t>
            </a:fld>
            <a:endParaRPr b="0" lang="en-US" sz="1400" spc="-1" strike="noStrike">
              <a:latin typeface="Times New Roman"/>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8" name="PlaceHolder 1"/>
          <p:cNvSpPr>
            <a:spLocks noGrp="1"/>
          </p:cNvSpPr>
          <p:nvPr>
            <p:ph type="sldImg"/>
          </p:nvPr>
        </p:nvSpPr>
        <p:spPr>
          <a:xfrm>
            <a:off x="1171440" y="695160"/>
            <a:ext cx="4641480" cy="3481200"/>
          </a:xfrm>
          <a:prstGeom prst="rect">
            <a:avLst/>
          </a:prstGeom>
          <a:ln w="0">
            <a:noFill/>
          </a:ln>
        </p:spPr>
      </p:sp>
      <p:sp>
        <p:nvSpPr>
          <p:cNvPr id="229" name="PlaceHolder 2"/>
          <p:cNvSpPr>
            <a:spLocks noGrp="1"/>
          </p:cNvSpPr>
          <p:nvPr>
            <p:ph type="body"/>
          </p:nvPr>
        </p:nvSpPr>
        <p:spPr>
          <a:xfrm>
            <a:off x="699120" y="4410360"/>
            <a:ext cx="5586480" cy="4177080"/>
          </a:xfrm>
          <a:prstGeom prst="rect">
            <a:avLst/>
          </a:prstGeom>
          <a:noFill/>
          <a:ln w="0">
            <a:noFill/>
          </a:ln>
        </p:spPr>
        <p:txBody>
          <a:bodyPr lIns="92880" rIns="92880" tIns="46440" bIns="46440" anchor="t">
            <a:noAutofit/>
          </a:bodyPr>
          <a:p>
            <a:endParaRPr b="0" lang="en-US" sz="2000" spc="-1" strike="noStrike">
              <a:latin typeface="Arial"/>
            </a:endParaRPr>
          </a:p>
        </p:txBody>
      </p:sp>
      <p:sp>
        <p:nvSpPr>
          <p:cNvPr id="230" name="PlaceHolder 3"/>
          <p:cNvSpPr>
            <a:spLocks noGrp="1"/>
          </p:cNvSpPr>
          <p:nvPr>
            <p:ph type="sldNum" idx="39"/>
          </p:nvPr>
        </p:nvSpPr>
        <p:spPr>
          <a:xfrm>
            <a:off x="3956040" y="8817480"/>
            <a:ext cx="3026880" cy="464040"/>
          </a:xfrm>
          <a:prstGeom prst="rect">
            <a:avLst/>
          </a:prstGeom>
          <a:noFill/>
          <a:ln w="0">
            <a:noFill/>
          </a:ln>
        </p:spPr>
        <p:txBody>
          <a:bodyPr lIns="92880" rIns="92880" tIns="46440" bIns="46440" anchor="b">
            <a:noAutofit/>
          </a:bodyPr>
          <a:lstStyle>
            <a:lvl1pPr algn="r">
              <a:lnSpc>
                <a:spcPct val="100000"/>
              </a:lnSpc>
              <a:buNone/>
              <a:defRPr b="0" lang="en-US" sz="1400" spc="-1" strike="noStrike">
                <a:latin typeface="Times New Roman"/>
              </a:defRPr>
            </a:lvl1pPr>
          </a:lstStyle>
          <a:p>
            <a:pPr algn="r">
              <a:lnSpc>
                <a:spcPct val="100000"/>
              </a:lnSpc>
              <a:buNone/>
            </a:pPr>
            <a:fld id="{D99799D2-709D-40B8-A3AC-99BB15B02F89}" type="slidenum">
              <a:rPr b="0" lang="en-US" sz="1400" spc="-1" strike="noStrike">
                <a:latin typeface="Times New Roman"/>
              </a:rPr>
              <a:t>&lt;number&gt;</a:t>
            </a:fld>
            <a:endParaRPr b="0" lang="en-US" sz="1400" spc="-1" strike="noStrike">
              <a:latin typeface="Times New Roman"/>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PlaceHolder 1"/>
          <p:cNvSpPr>
            <a:spLocks noGrp="1"/>
          </p:cNvSpPr>
          <p:nvPr>
            <p:ph type="sldImg"/>
          </p:nvPr>
        </p:nvSpPr>
        <p:spPr>
          <a:xfrm>
            <a:off x="1171440" y="695160"/>
            <a:ext cx="4641480" cy="3481200"/>
          </a:xfrm>
          <a:prstGeom prst="rect">
            <a:avLst/>
          </a:prstGeom>
          <a:ln w="0">
            <a:noFill/>
          </a:ln>
        </p:spPr>
      </p:sp>
      <p:sp>
        <p:nvSpPr>
          <p:cNvPr id="232" name="PlaceHolder 2"/>
          <p:cNvSpPr>
            <a:spLocks noGrp="1"/>
          </p:cNvSpPr>
          <p:nvPr>
            <p:ph type="body"/>
          </p:nvPr>
        </p:nvSpPr>
        <p:spPr>
          <a:xfrm>
            <a:off x="699120" y="4410360"/>
            <a:ext cx="5586480" cy="4177080"/>
          </a:xfrm>
          <a:prstGeom prst="rect">
            <a:avLst/>
          </a:prstGeom>
          <a:noFill/>
          <a:ln w="0">
            <a:noFill/>
          </a:ln>
        </p:spPr>
        <p:txBody>
          <a:bodyPr lIns="92880" rIns="92880" tIns="46440" bIns="46440" anchor="t">
            <a:noAutofit/>
          </a:bodyPr>
          <a:p>
            <a:endParaRPr b="0" lang="en-US" sz="2000" spc="-1" strike="noStrike">
              <a:latin typeface="Arial"/>
            </a:endParaRPr>
          </a:p>
        </p:txBody>
      </p:sp>
      <p:sp>
        <p:nvSpPr>
          <p:cNvPr id="233" name="PlaceHolder 3"/>
          <p:cNvSpPr>
            <a:spLocks noGrp="1"/>
          </p:cNvSpPr>
          <p:nvPr>
            <p:ph type="sldNum" idx="40"/>
          </p:nvPr>
        </p:nvSpPr>
        <p:spPr>
          <a:xfrm>
            <a:off x="3956040" y="8817480"/>
            <a:ext cx="3026880" cy="464040"/>
          </a:xfrm>
          <a:prstGeom prst="rect">
            <a:avLst/>
          </a:prstGeom>
          <a:noFill/>
          <a:ln w="0">
            <a:noFill/>
          </a:ln>
        </p:spPr>
        <p:txBody>
          <a:bodyPr lIns="92880" rIns="92880" tIns="46440" bIns="46440" anchor="b">
            <a:noAutofit/>
          </a:bodyPr>
          <a:lstStyle>
            <a:lvl1pPr algn="r">
              <a:lnSpc>
                <a:spcPct val="100000"/>
              </a:lnSpc>
              <a:buNone/>
              <a:defRPr b="0" lang="en-US" sz="1400" spc="-1" strike="noStrike">
                <a:latin typeface="Times New Roman"/>
              </a:defRPr>
            </a:lvl1pPr>
          </a:lstStyle>
          <a:p>
            <a:pPr algn="r">
              <a:lnSpc>
                <a:spcPct val="100000"/>
              </a:lnSpc>
              <a:buNone/>
            </a:pPr>
            <a:fld id="{55BE0572-67A9-4BE2-81D5-8D5E84E009C5}" type="slidenum">
              <a:rPr b="0" lang="en-US" sz="1400" spc="-1" strike="noStrike">
                <a:latin typeface="Times New Roman"/>
              </a:rPr>
              <a:t>&lt;number&gt;</a:t>
            </a:fld>
            <a:endParaRPr b="0" lang="en-US" sz="1400" spc="-1" strike="noStrike">
              <a:latin typeface="Times New Roman"/>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4" name="PlaceHolder 1"/>
          <p:cNvSpPr>
            <a:spLocks noGrp="1"/>
          </p:cNvSpPr>
          <p:nvPr>
            <p:ph type="sldImg"/>
          </p:nvPr>
        </p:nvSpPr>
        <p:spPr>
          <a:xfrm>
            <a:off x="1171440" y="695160"/>
            <a:ext cx="4641480" cy="3481200"/>
          </a:xfrm>
          <a:prstGeom prst="rect">
            <a:avLst/>
          </a:prstGeom>
          <a:ln w="0">
            <a:noFill/>
          </a:ln>
        </p:spPr>
      </p:sp>
      <p:sp>
        <p:nvSpPr>
          <p:cNvPr id="235" name="PlaceHolder 2"/>
          <p:cNvSpPr>
            <a:spLocks noGrp="1"/>
          </p:cNvSpPr>
          <p:nvPr>
            <p:ph type="body"/>
          </p:nvPr>
        </p:nvSpPr>
        <p:spPr>
          <a:xfrm>
            <a:off x="699120" y="4410360"/>
            <a:ext cx="5586480" cy="4177080"/>
          </a:xfrm>
          <a:prstGeom prst="rect">
            <a:avLst/>
          </a:prstGeom>
          <a:noFill/>
          <a:ln w="0">
            <a:noFill/>
          </a:ln>
        </p:spPr>
        <p:txBody>
          <a:bodyPr lIns="92880" rIns="92880" tIns="46440" bIns="46440" anchor="t">
            <a:noAutofit/>
          </a:bodyPr>
          <a:p>
            <a:endParaRPr b="0" lang="en-US" sz="2000" spc="-1" strike="noStrike">
              <a:latin typeface="Arial"/>
            </a:endParaRPr>
          </a:p>
        </p:txBody>
      </p:sp>
      <p:sp>
        <p:nvSpPr>
          <p:cNvPr id="236" name="PlaceHolder 3"/>
          <p:cNvSpPr>
            <a:spLocks noGrp="1"/>
          </p:cNvSpPr>
          <p:nvPr>
            <p:ph type="sldNum" idx="41"/>
          </p:nvPr>
        </p:nvSpPr>
        <p:spPr>
          <a:xfrm>
            <a:off x="3956040" y="8817480"/>
            <a:ext cx="3026880" cy="464040"/>
          </a:xfrm>
          <a:prstGeom prst="rect">
            <a:avLst/>
          </a:prstGeom>
          <a:noFill/>
          <a:ln w="0">
            <a:noFill/>
          </a:ln>
        </p:spPr>
        <p:txBody>
          <a:bodyPr lIns="92880" rIns="92880" tIns="46440" bIns="46440" anchor="b">
            <a:noAutofit/>
          </a:bodyPr>
          <a:lstStyle>
            <a:lvl1pPr algn="r">
              <a:lnSpc>
                <a:spcPct val="100000"/>
              </a:lnSpc>
              <a:buNone/>
              <a:defRPr b="0" lang="en-US" sz="1400" spc="-1" strike="noStrike">
                <a:latin typeface="Times New Roman"/>
              </a:defRPr>
            </a:lvl1pPr>
          </a:lstStyle>
          <a:p>
            <a:pPr algn="r">
              <a:lnSpc>
                <a:spcPct val="100000"/>
              </a:lnSpc>
              <a:buNone/>
            </a:pPr>
            <a:fld id="{BBC0C8D9-6A50-45E1-B30A-E55EB55A63EC}" type="slidenum">
              <a:rPr b="0" lang="en-US" sz="1400" spc="-1" strike="noStrike">
                <a:latin typeface="Times New Roman"/>
              </a:rPr>
              <a:t>&lt;number&gt;</a:t>
            </a:fld>
            <a:endParaRPr b="0" lang="en-US" sz="1400" spc="-1" strike="noStrike">
              <a:latin typeface="Times New Roman"/>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7" name="PlaceHolder 1"/>
          <p:cNvSpPr>
            <a:spLocks noGrp="1"/>
          </p:cNvSpPr>
          <p:nvPr>
            <p:ph type="sldImg"/>
          </p:nvPr>
        </p:nvSpPr>
        <p:spPr>
          <a:xfrm>
            <a:off x="1171440" y="695160"/>
            <a:ext cx="4641480" cy="3481200"/>
          </a:xfrm>
          <a:prstGeom prst="rect">
            <a:avLst/>
          </a:prstGeom>
          <a:ln w="0">
            <a:noFill/>
          </a:ln>
        </p:spPr>
      </p:sp>
      <p:sp>
        <p:nvSpPr>
          <p:cNvPr id="238" name="PlaceHolder 2"/>
          <p:cNvSpPr>
            <a:spLocks noGrp="1"/>
          </p:cNvSpPr>
          <p:nvPr>
            <p:ph type="body"/>
          </p:nvPr>
        </p:nvSpPr>
        <p:spPr>
          <a:xfrm>
            <a:off x="699120" y="4410360"/>
            <a:ext cx="5586480" cy="4177080"/>
          </a:xfrm>
          <a:prstGeom prst="rect">
            <a:avLst/>
          </a:prstGeom>
          <a:noFill/>
          <a:ln w="0">
            <a:noFill/>
          </a:ln>
        </p:spPr>
        <p:txBody>
          <a:bodyPr lIns="92880" rIns="92880" tIns="46440" bIns="46440" anchor="t">
            <a:noAutofit/>
          </a:bodyPr>
          <a:p>
            <a:endParaRPr b="0" lang="en-US" sz="2000" spc="-1" strike="noStrike">
              <a:latin typeface="Arial"/>
            </a:endParaRPr>
          </a:p>
        </p:txBody>
      </p:sp>
      <p:sp>
        <p:nvSpPr>
          <p:cNvPr id="239" name="PlaceHolder 3"/>
          <p:cNvSpPr>
            <a:spLocks noGrp="1"/>
          </p:cNvSpPr>
          <p:nvPr>
            <p:ph type="sldNum" idx="42"/>
          </p:nvPr>
        </p:nvSpPr>
        <p:spPr>
          <a:xfrm>
            <a:off x="3956040" y="8817480"/>
            <a:ext cx="3026880" cy="464040"/>
          </a:xfrm>
          <a:prstGeom prst="rect">
            <a:avLst/>
          </a:prstGeom>
          <a:noFill/>
          <a:ln w="0">
            <a:noFill/>
          </a:ln>
        </p:spPr>
        <p:txBody>
          <a:bodyPr lIns="92880" rIns="92880" tIns="46440" bIns="46440" anchor="b">
            <a:noAutofit/>
          </a:bodyPr>
          <a:lstStyle>
            <a:lvl1pPr algn="r">
              <a:lnSpc>
                <a:spcPct val="100000"/>
              </a:lnSpc>
              <a:buNone/>
              <a:defRPr b="0" lang="en-US" sz="1400" spc="-1" strike="noStrike">
                <a:latin typeface="Times New Roman"/>
              </a:defRPr>
            </a:lvl1pPr>
          </a:lstStyle>
          <a:p>
            <a:pPr algn="r">
              <a:lnSpc>
                <a:spcPct val="100000"/>
              </a:lnSpc>
              <a:buNone/>
            </a:pPr>
            <a:fld id="{CFF84A51-6A1B-48D2-B1D9-086A7EA54086}" type="slidenum">
              <a:rPr b="0" lang="en-US" sz="1400" spc="-1" strike="noStrike">
                <a:latin typeface="Times New Roman"/>
              </a:rPr>
              <a:t>&lt;number&gt;</a:t>
            </a:fld>
            <a:endParaRPr b="0" lang="en-US" sz="1400" spc="-1" strike="noStrike">
              <a:latin typeface="Times New Roman"/>
            </a:endParaRPr>
          </a:p>
        </p:txBody>
      </p:sp>
    </p:spTree>
  </p:cSld>
</p:notes>
</file>

<file path=ppt/notesSlides/notesSlide1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0" name="PlaceHolder 1"/>
          <p:cNvSpPr>
            <a:spLocks noGrp="1"/>
          </p:cNvSpPr>
          <p:nvPr>
            <p:ph type="sldImg"/>
          </p:nvPr>
        </p:nvSpPr>
        <p:spPr>
          <a:xfrm>
            <a:off x="1171440" y="695160"/>
            <a:ext cx="4641480" cy="3481200"/>
          </a:xfrm>
          <a:prstGeom prst="rect">
            <a:avLst/>
          </a:prstGeom>
          <a:ln w="0">
            <a:noFill/>
          </a:ln>
        </p:spPr>
      </p:sp>
      <p:sp>
        <p:nvSpPr>
          <p:cNvPr id="241" name="PlaceHolder 2"/>
          <p:cNvSpPr>
            <a:spLocks noGrp="1"/>
          </p:cNvSpPr>
          <p:nvPr>
            <p:ph type="body"/>
          </p:nvPr>
        </p:nvSpPr>
        <p:spPr>
          <a:xfrm>
            <a:off x="699120" y="4410360"/>
            <a:ext cx="5586480" cy="4177080"/>
          </a:xfrm>
          <a:prstGeom prst="rect">
            <a:avLst/>
          </a:prstGeom>
          <a:noFill/>
          <a:ln w="0">
            <a:noFill/>
          </a:ln>
        </p:spPr>
        <p:txBody>
          <a:bodyPr lIns="92880" rIns="92880" tIns="46440" bIns="46440" anchor="t">
            <a:noAutofit/>
          </a:bodyPr>
          <a:p>
            <a:endParaRPr b="0" lang="en-US" sz="2000" spc="-1" strike="noStrike">
              <a:latin typeface="Arial"/>
            </a:endParaRPr>
          </a:p>
        </p:txBody>
      </p:sp>
      <p:sp>
        <p:nvSpPr>
          <p:cNvPr id="242" name="PlaceHolder 3"/>
          <p:cNvSpPr>
            <a:spLocks noGrp="1"/>
          </p:cNvSpPr>
          <p:nvPr>
            <p:ph type="sldNum" idx="43"/>
          </p:nvPr>
        </p:nvSpPr>
        <p:spPr>
          <a:xfrm>
            <a:off x="3956040" y="8817480"/>
            <a:ext cx="3026880" cy="464040"/>
          </a:xfrm>
          <a:prstGeom prst="rect">
            <a:avLst/>
          </a:prstGeom>
          <a:noFill/>
          <a:ln w="0">
            <a:noFill/>
          </a:ln>
        </p:spPr>
        <p:txBody>
          <a:bodyPr lIns="92880" rIns="92880" tIns="46440" bIns="46440" anchor="b">
            <a:noAutofit/>
          </a:bodyPr>
          <a:lstStyle>
            <a:lvl1pPr algn="r">
              <a:lnSpc>
                <a:spcPct val="100000"/>
              </a:lnSpc>
              <a:buNone/>
              <a:defRPr b="0" lang="en-US" sz="1400" spc="-1" strike="noStrike">
                <a:latin typeface="Times New Roman"/>
              </a:defRPr>
            </a:lvl1pPr>
          </a:lstStyle>
          <a:p>
            <a:pPr algn="r">
              <a:lnSpc>
                <a:spcPct val="100000"/>
              </a:lnSpc>
              <a:buNone/>
            </a:pPr>
            <a:fld id="{F6D41AA5-9962-4B83-A8D5-2BE85415D63A}" type="slidenum">
              <a:rPr b="0" lang="en-US" sz="1400" spc="-1" strike="noStrike">
                <a:latin typeface="Times New Roman"/>
              </a:rPr>
              <a:t>&lt;number&gt;</a:t>
            </a:fld>
            <a:endParaRPr b="0" lang="en-US" sz="1400" spc="-1" strike="noStrike">
              <a:latin typeface="Times New Roman"/>
            </a:endParaRPr>
          </a:p>
        </p:txBody>
      </p:sp>
    </p:spTree>
  </p:cSld>
</p:notes>
</file>

<file path=ppt/notesSlides/notesSlide1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3" name="PlaceHolder 1"/>
          <p:cNvSpPr>
            <a:spLocks noGrp="1"/>
          </p:cNvSpPr>
          <p:nvPr>
            <p:ph type="sldImg"/>
          </p:nvPr>
        </p:nvSpPr>
        <p:spPr>
          <a:xfrm>
            <a:off x="1171440" y="695160"/>
            <a:ext cx="4641480" cy="3481200"/>
          </a:xfrm>
          <a:prstGeom prst="rect">
            <a:avLst/>
          </a:prstGeom>
          <a:ln w="0">
            <a:noFill/>
          </a:ln>
        </p:spPr>
      </p:sp>
      <p:sp>
        <p:nvSpPr>
          <p:cNvPr id="244" name="PlaceHolder 2"/>
          <p:cNvSpPr>
            <a:spLocks noGrp="1"/>
          </p:cNvSpPr>
          <p:nvPr>
            <p:ph type="body"/>
          </p:nvPr>
        </p:nvSpPr>
        <p:spPr>
          <a:xfrm>
            <a:off x="699120" y="4410360"/>
            <a:ext cx="5586480" cy="4177080"/>
          </a:xfrm>
          <a:prstGeom prst="rect">
            <a:avLst/>
          </a:prstGeom>
          <a:noFill/>
          <a:ln w="0">
            <a:noFill/>
          </a:ln>
        </p:spPr>
        <p:txBody>
          <a:bodyPr lIns="92880" rIns="92880" tIns="46440" bIns="46440" anchor="t">
            <a:noAutofit/>
          </a:bodyPr>
          <a:p>
            <a:endParaRPr b="0" lang="en-US" sz="2000" spc="-1" strike="noStrike">
              <a:latin typeface="Arial"/>
            </a:endParaRPr>
          </a:p>
        </p:txBody>
      </p:sp>
      <p:sp>
        <p:nvSpPr>
          <p:cNvPr id="245" name="PlaceHolder 3"/>
          <p:cNvSpPr>
            <a:spLocks noGrp="1"/>
          </p:cNvSpPr>
          <p:nvPr>
            <p:ph type="sldNum" idx="44"/>
          </p:nvPr>
        </p:nvSpPr>
        <p:spPr>
          <a:xfrm>
            <a:off x="3956040" y="8817480"/>
            <a:ext cx="3026880" cy="464040"/>
          </a:xfrm>
          <a:prstGeom prst="rect">
            <a:avLst/>
          </a:prstGeom>
          <a:noFill/>
          <a:ln w="0">
            <a:noFill/>
          </a:ln>
        </p:spPr>
        <p:txBody>
          <a:bodyPr lIns="92880" rIns="92880" tIns="46440" bIns="46440" anchor="b">
            <a:noAutofit/>
          </a:bodyPr>
          <a:lstStyle>
            <a:lvl1pPr algn="r">
              <a:lnSpc>
                <a:spcPct val="100000"/>
              </a:lnSpc>
              <a:buNone/>
              <a:defRPr b="0" lang="en-US" sz="1400" spc="-1" strike="noStrike">
                <a:latin typeface="Times New Roman"/>
              </a:defRPr>
            </a:lvl1pPr>
          </a:lstStyle>
          <a:p>
            <a:pPr algn="r">
              <a:lnSpc>
                <a:spcPct val="100000"/>
              </a:lnSpc>
              <a:buNone/>
            </a:pPr>
            <a:fld id="{6841A614-B1B8-45B6-B331-089B039C0EE0}" type="slidenum">
              <a:rPr b="0" lang="en-US" sz="1400" spc="-1" strike="noStrike">
                <a:latin typeface="Times New Roman"/>
              </a:rPr>
              <a:t>&lt;number&gt;</a:t>
            </a:fld>
            <a:endParaRPr b="0" lang="en-US" sz="1400" spc="-1" strike="noStrike">
              <a:latin typeface="Times New Roman"/>
            </a:endParaRPr>
          </a:p>
        </p:txBody>
      </p:sp>
    </p:spTree>
  </p:cSld>
</p:notes>
</file>

<file path=ppt/notesSlides/notesSlide1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6" name="PlaceHolder 1"/>
          <p:cNvSpPr>
            <a:spLocks noGrp="1"/>
          </p:cNvSpPr>
          <p:nvPr>
            <p:ph type="sldImg"/>
          </p:nvPr>
        </p:nvSpPr>
        <p:spPr>
          <a:xfrm>
            <a:off x="1171440" y="695160"/>
            <a:ext cx="4641480" cy="3481200"/>
          </a:xfrm>
          <a:prstGeom prst="rect">
            <a:avLst/>
          </a:prstGeom>
          <a:ln w="0">
            <a:noFill/>
          </a:ln>
        </p:spPr>
      </p:sp>
      <p:sp>
        <p:nvSpPr>
          <p:cNvPr id="247" name="PlaceHolder 2"/>
          <p:cNvSpPr>
            <a:spLocks noGrp="1"/>
          </p:cNvSpPr>
          <p:nvPr>
            <p:ph type="body"/>
          </p:nvPr>
        </p:nvSpPr>
        <p:spPr>
          <a:xfrm>
            <a:off x="699120" y="4410360"/>
            <a:ext cx="5586480" cy="4177080"/>
          </a:xfrm>
          <a:prstGeom prst="rect">
            <a:avLst/>
          </a:prstGeom>
          <a:noFill/>
          <a:ln w="0">
            <a:noFill/>
          </a:ln>
        </p:spPr>
        <p:txBody>
          <a:bodyPr lIns="92880" rIns="92880" tIns="46440" bIns="46440" anchor="t">
            <a:noAutofit/>
          </a:bodyPr>
          <a:p>
            <a:endParaRPr b="0" lang="en-US" sz="2000" spc="-1" strike="noStrike">
              <a:latin typeface="Arial"/>
            </a:endParaRPr>
          </a:p>
        </p:txBody>
      </p:sp>
      <p:sp>
        <p:nvSpPr>
          <p:cNvPr id="248" name="PlaceHolder 3"/>
          <p:cNvSpPr>
            <a:spLocks noGrp="1"/>
          </p:cNvSpPr>
          <p:nvPr>
            <p:ph type="sldNum" idx="45"/>
          </p:nvPr>
        </p:nvSpPr>
        <p:spPr>
          <a:xfrm>
            <a:off x="3956040" y="8817480"/>
            <a:ext cx="3026880" cy="464040"/>
          </a:xfrm>
          <a:prstGeom prst="rect">
            <a:avLst/>
          </a:prstGeom>
          <a:noFill/>
          <a:ln w="0">
            <a:noFill/>
          </a:ln>
        </p:spPr>
        <p:txBody>
          <a:bodyPr lIns="92880" rIns="92880" tIns="46440" bIns="46440" anchor="b">
            <a:noAutofit/>
          </a:bodyPr>
          <a:lstStyle>
            <a:lvl1pPr algn="r">
              <a:lnSpc>
                <a:spcPct val="100000"/>
              </a:lnSpc>
              <a:buNone/>
              <a:defRPr b="0" lang="en-US" sz="1400" spc="-1" strike="noStrike">
                <a:latin typeface="Times New Roman"/>
              </a:defRPr>
            </a:lvl1pPr>
          </a:lstStyle>
          <a:p>
            <a:pPr algn="r">
              <a:lnSpc>
                <a:spcPct val="100000"/>
              </a:lnSpc>
              <a:buNone/>
            </a:pPr>
            <a:fld id="{38D296B0-E623-4881-8CE4-1F76B6AEAE35}" type="slidenum">
              <a:rPr b="0" lang="en-US" sz="1400" spc="-1" strike="noStrike">
                <a:latin typeface="Times New Roman"/>
              </a:rPr>
              <a:t>&lt;number&gt;</a:t>
            </a:fld>
            <a:endParaRPr b="0" lang="en-US" sz="1400" spc="-1" strike="noStrike">
              <a:latin typeface="Times New Roman"/>
            </a:endParaRPr>
          </a:p>
        </p:txBody>
      </p:sp>
    </p:spTree>
  </p:cSld>
</p:notes>
</file>

<file path=ppt/notesSlides/notesSlide1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9" name="PlaceHolder 1"/>
          <p:cNvSpPr>
            <a:spLocks noGrp="1"/>
          </p:cNvSpPr>
          <p:nvPr>
            <p:ph type="sldImg"/>
          </p:nvPr>
        </p:nvSpPr>
        <p:spPr>
          <a:xfrm>
            <a:off x="1171440" y="695160"/>
            <a:ext cx="4641480" cy="3481200"/>
          </a:xfrm>
          <a:prstGeom prst="rect">
            <a:avLst/>
          </a:prstGeom>
          <a:ln w="0">
            <a:noFill/>
          </a:ln>
        </p:spPr>
      </p:sp>
      <p:sp>
        <p:nvSpPr>
          <p:cNvPr id="250" name="PlaceHolder 2"/>
          <p:cNvSpPr>
            <a:spLocks noGrp="1"/>
          </p:cNvSpPr>
          <p:nvPr>
            <p:ph type="body"/>
          </p:nvPr>
        </p:nvSpPr>
        <p:spPr>
          <a:xfrm>
            <a:off x="699120" y="4410360"/>
            <a:ext cx="5586480" cy="4177080"/>
          </a:xfrm>
          <a:prstGeom prst="rect">
            <a:avLst/>
          </a:prstGeom>
          <a:noFill/>
          <a:ln w="0">
            <a:noFill/>
          </a:ln>
        </p:spPr>
        <p:txBody>
          <a:bodyPr lIns="92880" rIns="92880" tIns="46440" bIns="46440" anchor="t">
            <a:noAutofit/>
          </a:bodyPr>
          <a:p>
            <a:endParaRPr b="0" lang="en-US" sz="2000" spc="-1" strike="noStrike">
              <a:latin typeface="Arial"/>
            </a:endParaRPr>
          </a:p>
        </p:txBody>
      </p:sp>
      <p:sp>
        <p:nvSpPr>
          <p:cNvPr id="251" name="PlaceHolder 3"/>
          <p:cNvSpPr>
            <a:spLocks noGrp="1"/>
          </p:cNvSpPr>
          <p:nvPr>
            <p:ph type="sldNum" idx="46"/>
          </p:nvPr>
        </p:nvSpPr>
        <p:spPr>
          <a:xfrm>
            <a:off x="3956040" y="8817480"/>
            <a:ext cx="3026880" cy="464040"/>
          </a:xfrm>
          <a:prstGeom prst="rect">
            <a:avLst/>
          </a:prstGeom>
          <a:noFill/>
          <a:ln w="0">
            <a:noFill/>
          </a:ln>
        </p:spPr>
        <p:txBody>
          <a:bodyPr lIns="92880" rIns="92880" tIns="46440" bIns="46440" anchor="b">
            <a:noAutofit/>
          </a:bodyPr>
          <a:lstStyle>
            <a:lvl1pPr algn="r">
              <a:lnSpc>
                <a:spcPct val="100000"/>
              </a:lnSpc>
              <a:buNone/>
              <a:defRPr b="0" lang="en-US" sz="1400" spc="-1" strike="noStrike">
                <a:latin typeface="Times New Roman"/>
              </a:defRPr>
            </a:lvl1pPr>
          </a:lstStyle>
          <a:p>
            <a:pPr algn="r">
              <a:lnSpc>
                <a:spcPct val="100000"/>
              </a:lnSpc>
              <a:buNone/>
            </a:pPr>
            <a:fld id="{4EAD28C4-2B53-4B12-9273-1FFEE60A589A}" type="slidenum">
              <a:rPr b="0" lang="en-US" sz="1400" spc="-1" strike="noStrike">
                <a:latin typeface="Times New Roman"/>
              </a:rPr>
              <a:t>&lt;number&gt;</a:t>
            </a:fld>
            <a:endParaRPr b="0" lang="en-US" sz="1400" spc="-1" strike="noStrike">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8" name="PlaceHolder 1"/>
          <p:cNvSpPr>
            <a:spLocks noGrp="1"/>
          </p:cNvSpPr>
          <p:nvPr>
            <p:ph type="sldImg"/>
          </p:nvPr>
        </p:nvSpPr>
        <p:spPr>
          <a:xfrm>
            <a:off x="1171440" y="695160"/>
            <a:ext cx="4641480" cy="3481200"/>
          </a:xfrm>
          <a:prstGeom prst="rect">
            <a:avLst/>
          </a:prstGeom>
          <a:ln w="0">
            <a:noFill/>
          </a:ln>
        </p:spPr>
      </p:sp>
      <p:sp>
        <p:nvSpPr>
          <p:cNvPr id="199" name="PlaceHolder 2"/>
          <p:cNvSpPr>
            <a:spLocks noGrp="1"/>
          </p:cNvSpPr>
          <p:nvPr>
            <p:ph type="body"/>
          </p:nvPr>
        </p:nvSpPr>
        <p:spPr>
          <a:xfrm>
            <a:off x="699120" y="4410360"/>
            <a:ext cx="5586480" cy="4177080"/>
          </a:xfrm>
          <a:prstGeom prst="rect">
            <a:avLst/>
          </a:prstGeom>
          <a:noFill/>
          <a:ln w="0">
            <a:noFill/>
          </a:ln>
        </p:spPr>
        <p:txBody>
          <a:bodyPr lIns="92880" rIns="92880" tIns="46440" bIns="46440" anchor="t">
            <a:noAutofit/>
          </a:bodyPr>
          <a:p>
            <a:endParaRPr b="0" lang="en-US" sz="2000" spc="-1" strike="noStrike">
              <a:latin typeface="Arial"/>
            </a:endParaRPr>
          </a:p>
        </p:txBody>
      </p:sp>
      <p:sp>
        <p:nvSpPr>
          <p:cNvPr id="200" name="PlaceHolder 3"/>
          <p:cNvSpPr>
            <a:spLocks noGrp="1"/>
          </p:cNvSpPr>
          <p:nvPr>
            <p:ph type="sldNum" idx="29"/>
          </p:nvPr>
        </p:nvSpPr>
        <p:spPr>
          <a:xfrm>
            <a:off x="3956040" y="8817480"/>
            <a:ext cx="3026880" cy="464040"/>
          </a:xfrm>
          <a:prstGeom prst="rect">
            <a:avLst/>
          </a:prstGeom>
          <a:noFill/>
          <a:ln w="0">
            <a:noFill/>
          </a:ln>
        </p:spPr>
        <p:txBody>
          <a:bodyPr lIns="92880" rIns="92880" tIns="46440" bIns="46440" anchor="b">
            <a:noAutofit/>
          </a:bodyPr>
          <a:lstStyle>
            <a:lvl1pPr algn="r">
              <a:lnSpc>
                <a:spcPct val="100000"/>
              </a:lnSpc>
              <a:buNone/>
              <a:defRPr b="0" lang="en-US" sz="1400" spc="-1" strike="noStrike">
                <a:latin typeface="Times New Roman"/>
              </a:defRPr>
            </a:lvl1pPr>
          </a:lstStyle>
          <a:p>
            <a:pPr algn="r">
              <a:lnSpc>
                <a:spcPct val="100000"/>
              </a:lnSpc>
              <a:buNone/>
            </a:pPr>
            <a:fld id="{EB0AC8E7-72F1-4F05-A3C5-41DA698CCAED}" type="slidenum">
              <a:rPr b="0" lang="en-US" sz="1400" spc="-1" strike="noStrike">
                <a:latin typeface="Times New Roman"/>
              </a:rPr>
              <a:t>&lt;number&gt;</a:t>
            </a:fld>
            <a:endParaRPr b="0" lang="en-US" sz="1400" spc="-1" strike="noStrike">
              <a:latin typeface="Times New Roman"/>
            </a:endParaRPr>
          </a:p>
        </p:txBody>
      </p:sp>
    </p:spTree>
  </p:cSld>
</p:notes>
</file>

<file path=ppt/notesSlides/notesSlide2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2" name="PlaceHolder 1"/>
          <p:cNvSpPr>
            <a:spLocks noGrp="1"/>
          </p:cNvSpPr>
          <p:nvPr>
            <p:ph type="sldImg"/>
          </p:nvPr>
        </p:nvSpPr>
        <p:spPr>
          <a:xfrm>
            <a:off x="1171440" y="695160"/>
            <a:ext cx="4641480" cy="3481200"/>
          </a:xfrm>
          <a:prstGeom prst="rect">
            <a:avLst/>
          </a:prstGeom>
          <a:ln w="0">
            <a:noFill/>
          </a:ln>
        </p:spPr>
      </p:sp>
      <p:sp>
        <p:nvSpPr>
          <p:cNvPr id="253" name="PlaceHolder 2"/>
          <p:cNvSpPr>
            <a:spLocks noGrp="1"/>
          </p:cNvSpPr>
          <p:nvPr>
            <p:ph type="body"/>
          </p:nvPr>
        </p:nvSpPr>
        <p:spPr>
          <a:xfrm>
            <a:off x="699120" y="4410360"/>
            <a:ext cx="5586480" cy="4177080"/>
          </a:xfrm>
          <a:prstGeom prst="rect">
            <a:avLst/>
          </a:prstGeom>
          <a:noFill/>
          <a:ln w="0">
            <a:noFill/>
          </a:ln>
        </p:spPr>
        <p:txBody>
          <a:bodyPr lIns="92880" rIns="92880" tIns="46440" bIns="46440" anchor="t">
            <a:noAutofit/>
          </a:bodyPr>
          <a:p>
            <a:endParaRPr b="0" lang="en-US" sz="2000" spc="-1" strike="noStrike">
              <a:latin typeface="Arial"/>
            </a:endParaRPr>
          </a:p>
        </p:txBody>
      </p:sp>
      <p:sp>
        <p:nvSpPr>
          <p:cNvPr id="254" name="PlaceHolder 3"/>
          <p:cNvSpPr>
            <a:spLocks noGrp="1"/>
          </p:cNvSpPr>
          <p:nvPr>
            <p:ph type="sldNum" idx="47"/>
          </p:nvPr>
        </p:nvSpPr>
        <p:spPr>
          <a:xfrm>
            <a:off x="3956040" y="8817480"/>
            <a:ext cx="3027240" cy="464040"/>
          </a:xfrm>
          <a:prstGeom prst="rect">
            <a:avLst/>
          </a:prstGeom>
          <a:noFill/>
          <a:ln w="0">
            <a:noFill/>
          </a:ln>
        </p:spPr>
        <p:txBody>
          <a:bodyPr lIns="92880" rIns="92880" tIns="46440" bIns="46440" anchor="b">
            <a:noAutofit/>
          </a:bodyPr>
          <a:lstStyle>
            <a:lvl1pPr algn="r">
              <a:lnSpc>
                <a:spcPct val="100000"/>
              </a:lnSpc>
              <a:buNone/>
              <a:defRPr b="0" lang="en-US" sz="1200" spc="-1" strike="noStrike">
                <a:solidFill>
                  <a:srgbClr val="000000"/>
                </a:solidFill>
                <a:latin typeface="Times New Roman"/>
              </a:defRPr>
            </a:lvl1pPr>
          </a:lstStyle>
          <a:p>
            <a:pPr algn="r">
              <a:lnSpc>
                <a:spcPct val="100000"/>
              </a:lnSpc>
              <a:buNone/>
            </a:pPr>
            <a:fld id="{DB95F9AD-899A-4B26-A4CB-87B208798DD1}" type="slidenum">
              <a:rPr b="0" lang="en-US" sz="1200" spc="-1" strike="noStrike">
                <a:solidFill>
                  <a:srgbClr val="000000"/>
                </a:solidFill>
                <a:latin typeface="Times New Roman"/>
              </a:rPr>
              <a:t>&lt;number&gt;</a:t>
            </a:fld>
            <a:endParaRPr b="0" lang="en-US" sz="1200" spc="-1" strike="noStrike">
              <a:latin typeface="Times New Roman"/>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1" name="PlaceHolder 1"/>
          <p:cNvSpPr>
            <a:spLocks noGrp="1"/>
          </p:cNvSpPr>
          <p:nvPr>
            <p:ph type="sldImg"/>
          </p:nvPr>
        </p:nvSpPr>
        <p:spPr>
          <a:xfrm>
            <a:off x="1171440" y="695160"/>
            <a:ext cx="4641480" cy="3481200"/>
          </a:xfrm>
          <a:prstGeom prst="rect">
            <a:avLst/>
          </a:prstGeom>
          <a:ln w="0">
            <a:noFill/>
          </a:ln>
        </p:spPr>
      </p:sp>
      <p:sp>
        <p:nvSpPr>
          <p:cNvPr id="202" name="PlaceHolder 2"/>
          <p:cNvSpPr>
            <a:spLocks noGrp="1"/>
          </p:cNvSpPr>
          <p:nvPr>
            <p:ph type="body"/>
          </p:nvPr>
        </p:nvSpPr>
        <p:spPr>
          <a:xfrm>
            <a:off x="699120" y="4410360"/>
            <a:ext cx="5586480" cy="4177080"/>
          </a:xfrm>
          <a:prstGeom prst="rect">
            <a:avLst/>
          </a:prstGeom>
          <a:noFill/>
          <a:ln w="0">
            <a:noFill/>
          </a:ln>
        </p:spPr>
        <p:txBody>
          <a:bodyPr lIns="92880" rIns="92880" tIns="46440" bIns="46440" anchor="t">
            <a:noAutofit/>
          </a:bodyPr>
          <a:p>
            <a:endParaRPr b="0" lang="en-US" sz="2000" spc="-1" strike="noStrike">
              <a:latin typeface="Arial"/>
            </a:endParaRPr>
          </a:p>
        </p:txBody>
      </p:sp>
      <p:sp>
        <p:nvSpPr>
          <p:cNvPr id="203" name="PlaceHolder 3"/>
          <p:cNvSpPr>
            <a:spLocks noGrp="1"/>
          </p:cNvSpPr>
          <p:nvPr>
            <p:ph type="sldNum" idx="30"/>
          </p:nvPr>
        </p:nvSpPr>
        <p:spPr>
          <a:xfrm>
            <a:off x="3956040" y="8817480"/>
            <a:ext cx="3026880" cy="464040"/>
          </a:xfrm>
          <a:prstGeom prst="rect">
            <a:avLst/>
          </a:prstGeom>
          <a:noFill/>
          <a:ln w="0">
            <a:noFill/>
          </a:ln>
        </p:spPr>
        <p:txBody>
          <a:bodyPr lIns="92880" rIns="92880" tIns="46440" bIns="46440" anchor="b">
            <a:noAutofit/>
          </a:bodyPr>
          <a:lstStyle>
            <a:lvl1pPr algn="r">
              <a:lnSpc>
                <a:spcPct val="100000"/>
              </a:lnSpc>
              <a:buNone/>
              <a:defRPr b="0" lang="en-US" sz="1400" spc="-1" strike="noStrike">
                <a:latin typeface="Times New Roman"/>
              </a:defRPr>
            </a:lvl1pPr>
          </a:lstStyle>
          <a:p>
            <a:pPr algn="r">
              <a:lnSpc>
                <a:spcPct val="100000"/>
              </a:lnSpc>
              <a:buNone/>
            </a:pPr>
            <a:fld id="{C47EF512-779D-422A-9ABB-4F0C81282A94}" type="slidenum">
              <a:rPr b="0" lang="en-US" sz="1400" spc="-1" strike="noStrike">
                <a:latin typeface="Times New Roman"/>
              </a:rPr>
              <a:t>&lt;number&gt;</a:t>
            </a:fld>
            <a:endParaRPr b="0" lang="en-US" sz="1400" spc="-1" strike="noStrike">
              <a:latin typeface="Times New Roman"/>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PlaceHolder 1"/>
          <p:cNvSpPr>
            <a:spLocks noGrp="1"/>
          </p:cNvSpPr>
          <p:nvPr>
            <p:ph type="sldImg"/>
          </p:nvPr>
        </p:nvSpPr>
        <p:spPr>
          <a:xfrm>
            <a:off x="1171440" y="695160"/>
            <a:ext cx="4641480" cy="3481200"/>
          </a:xfrm>
          <a:prstGeom prst="rect">
            <a:avLst/>
          </a:prstGeom>
          <a:ln w="0">
            <a:noFill/>
          </a:ln>
        </p:spPr>
      </p:sp>
      <p:sp>
        <p:nvSpPr>
          <p:cNvPr id="205" name="PlaceHolder 2"/>
          <p:cNvSpPr>
            <a:spLocks noGrp="1"/>
          </p:cNvSpPr>
          <p:nvPr>
            <p:ph type="body"/>
          </p:nvPr>
        </p:nvSpPr>
        <p:spPr>
          <a:xfrm>
            <a:off x="699120" y="4410360"/>
            <a:ext cx="5586480" cy="4177080"/>
          </a:xfrm>
          <a:prstGeom prst="rect">
            <a:avLst/>
          </a:prstGeom>
          <a:noFill/>
          <a:ln w="0">
            <a:noFill/>
          </a:ln>
        </p:spPr>
        <p:txBody>
          <a:bodyPr lIns="92880" rIns="92880" tIns="46440" bIns="46440" anchor="t">
            <a:noAutofit/>
          </a:bodyPr>
          <a:p>
            <a:endParaRPr b="0" lang="en-US" sz="2000" spc="-1" strike="noStrike">
              <a:latin typeface="Arial"/>
            </a:endParaRPr>
          </a:p>
        </p:txBody>
      </p:sp>
      <p:sp>
        <p:nvSpPr>
          <p:cNvPr id="206" name="PlaceHolder 3"/>
          <p:cNvSpPr>
            <a:spLocks noGrp="1"/>
          </p:cNvSpPr>
          <p:nvPr>
            <p:ph type="sldNum" idx="31"/>
          </p:nvPr>
        </p:nvSpPr>
        <p:spPr>
          <a:xfrm>
            <a:off x="3956040" y="8817480"/>
            <a:ext cx="3026880" cy="464040"/>
          </a:xfrm>
          <a:prstGeom prst="rect">
            <a:avLst/>
          </a:prstGeom>
          <a:noFill/>
          <a:ln w="0">
            <a:noFill/>
          </a:ln>
        </p:spPr>
        <p:txBody>
          <a:bodyPr lIns="92880" rIns="92880" tIns="46440" bIns="46440" anchor="b">
            <a:noAutofit/>
          </a:bodyPr>
          <a:lstStyle>
            <a:lvl1pPr algn="r">
              <a:lnSpc>
                <a:spcPct val="100000"/>
              </a:lnSpc>
              <a:buNone/>
              <a:defRPr b="0" lang="en-US" sz="1400" spc="-1" strike="noStrike">
                <a:latin typeface="Times New Roman"/>
              </a:defRPr>
            </a:lvl1pPr>
          </a:lstStyle>
          <a:p>
            <a:pPr algn="r">
              <a:lnSpc>
                <a:spcPct val="100000"/>
              </a:lnSpc>
              <a:buNone/>
            </a:pPr>
            <a:fld id="{486C6221-AE36-4F04-BF76-D73C94DDD062}" type="slidenum">
              <a:rPr b="0" lang="en-US" sz="1400" spc="-1" strike="noStrike">
                <a:latin typeface="Times New Roman"/>
              </a:rPr>
              <a:t>&lt;number&gt;</a:t>
            </a:fld>
            <a:endParaRPr b="0" lang="en-US" sz="1400" spc="-1" strike="noStrike">
              <a:latin typeface="Times New Roman"/>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7" name="PlaceHolder 1"/>
          <p:cNvSpPr>
            <a:spLocks noGrp="1"/>
          </p:cNvSpPr>
          <p:nvPr>
            <p:ph type="sldImg"/>
          </p:nvPr>
        </p:nvSpPr>
        <p:spPr>
          <a:xfrm>
            <a:off x="1171440" y="695160"/>
            <a:ext cx="4641480" cy="3481200"/>
          </a:xfrm>
          <a:prstGeom prst="rect">
            <a:avLst/>
          </a:prstGeom>
          <a:ln w="0">
            <a:noFill/>
          </a:ln>
        </p:spPr>
      </p:sp>
      <p:sp>
        <p:nvSpPr>
          <p:cNvPr id="208" name="PlaceHolder 2"/>
          <p:cNvSpPr>
            <a:spLocks noGrp="1"/>
          </p:cNvSpPr>
          <p:nvPr>
            <p:ph type="body"/>
          </p:nvPr>
        </p:nvSpPr>
        <p:spPr>
          <a:xfrm>
            <a:off x="699120" y="4410360"/>
            <a:ext cx="5586480" cy="4177080"/>
          </a:xfrm>
          <a:prstGeom prst="rect">
            <a:avLst/>
          </a:prstGeom>
          <a:noFill/>
          <a:ln w="0">
            <a:noFill/>
          </a:ln>
        </p:spPr>
        <p:txBody>
          <a:bodyPr lIns="92880" rIns="92880" tIns="46440" bIns="46440" anchor="t">
            <a:noAutofit/>
          </a:bodyPr>
          <a:p>
            <a:endParaRPr b="0" lang="en-US" sz="2000" spc="-1" strike="noStrike">
              <a:latin typeface="Arial"/>
            </a:endParaRPr>
          </a:p>
        </p:txBody>
      </p:sp>
      <p:sp>
        <p:nvSpPr>
          <p:cNvPr id="209" name="PlaceHolder 3"/>
          <p:cNvSpPr>
            <a:spLocks noGrp="1"/>
          </p:cNvSpPr>
          <p:nvPr>
            <p:ph type="sldNum" idx="32"/>
          </p:nvPr>
        </p:nvSpPr>
        <p:spPr>
          <a:xfrm>
            <a:off x="3956040" y="8817480"/>
            <a:ext cx="3026880" cy="464040"/>
          </a:xfrm>
          <a:prstGeom prst="rect">
            <a:avLst/>
          </a:prstGeom>
          <a:noFill/>
          <a:ln w="0">
            <a:noFill/>
          </a:ln>
        </p:spPr>
        <p:txBody>
          <a:bodyPr lIns="92880" rIns="92880" tIns="46440" bIns="46440" anchor="b">
            <a:noAutofit/>
          </a:bodyPr>
          <a:lstStyle>
            <a:lvl1pPr algn="r">
              <a:lnSpc>
                <a:spcPct val="100000"/>
              </a:lnSpc>
              <a:buNone/>
              <a:defRPr b="0" lang="en-US" sz="1400" spc="-1" strike="noStrike">
                <a:latin typeface="Times New Roman"/>
              </a:defRPr>
            </a:lvl1pPr>
          </a:lstStyle>
          <a:p>
            <a:pPr algn="r">
              <a:lnSpc>
                <a:spcPct val="100000"/>
              </a:lnSpc>
              <a:buNone/>
            </a:pPr>
            <a:fld id="{BF26F429-36B1-4274-9FA5-9E33907D616E}" type="slidenum">
              <a:rPr b="0" lang="en-US" sz="1400" spc="-1" strike="noStrike">
                <a:latin typeface="Times New Roman"/>
              </a:rPr>
              <a:t>&lt;number&gt;</a:t>
            </a:fld>
            <a:endParaRPr b="0" lang="en-US" sz="1400" spc="-1" strike="noStrike">
              <a:latin typeface="Times New Roman"/>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0" name="PlaceHolder 1"/>
          <p:cNvSpPr>
            <a:spLocks noGrp="1"/>
          </p:cNvSpPr>
          <p:nvPr>
            <p:ph type="sldImg"/>
          </p:nvPr>
        </p:nvSpPr>
        <p:spPr>
          <a:xfrm>
            <a:off x="1171440" y="695160"/>
            <a:ext cx="4641480" cy="3481200"/>
          </a:xfrm>
          <a:prstGeom prst="rect">
            <a:avLst/>
          </a:prstGeom>
          <a:ln w="0">
            <a:noFill/>
          </a:ln>
        </p:spPr>
      </p:sp>
      <p:sp>
        <p:nvSpPr>
          <p:cNvPr id="211" name="PlaceHolder 2"/>
          <p:cNvSpPr>
            <a:spLocks noGrp="1"/>
          </p:cNvSpPr>
          <p:nvPr>
            <p:ph type="body"/>
          </p:nvPr>
        </p:nvSpPr>
        <p:spPr>
          <a:xfrm>
            <a:off x="699120" y="4410360"/>
            <a:ext cx="5586480" cy="4177080"/>
          </a:xfrm>
          <a:prstGeom prst="rect">
            <a:avLst/>
          </a:prstGeom>
          <a:noFill/>
          <a:ln w="0">
            <a:noFill/>
          </a:ln>
        </p:spPr>
        <p:txBody>
          <a:bodyPr lIns="92880" rIns="92880" tIns="46440" bIns="46440" anchor="t">
            <a:noAutofit/>
          </a:bodyPr>
          <a:p>
            <a:endParaRPr b="0" lang="en-US" sz="2000" spc="-1" strike="noStrike">
              <a:latin typeface="Arial"/>
            </a:endParaRPr>
          </a:p>
        </p:txBody>
      </p:sp>
      <p:sp>
        <p:nvSpPr>
          <p:cNvPr id="212" name="PlaceHolder 3"/>
          <p:cNvSpPr>
            <a:spLocks noGrp="1"/>
          </p:cNvSpPr>
          <p:nvPr>
            <p:ph type="sldNum" idx="33"/>
          </p:nvPr>
        </p:nvSpPr>
        <p:spPr>
          <a:xfrm>
            <a:off x="3956040" y="8817480"/>
            <a:ext cx="3026880" cy="464040"/>
          </a:xfrm>
          <a:prstGeom prst="rect">
            <a:avLst/>
          </a:prstGeom>
          <a:noFill/>
          <a:ln w="0">
            <a:noFill/>
          </a:ln>
        </p:spPr>
        <p:txBody>
          <a:bodyPr lIns="92880" rIns="92880" tIns="46440" bIns="46440" anchor="b">
            <a:noAutofit/>
          </a:bodyPr>
          <a:lstStyle>
            <a:lvl1pPr algn="r">
              <a:lnSpc>
                <a:spcPct val="100000"/>
              </a:lnSpc>
              <a:buNone/>
              <a:defRPr b="0" lang="en-US" sz="1400" spc="-1" strike="noStrike">
                <a:latin typeface="Times New Roman"/>
              </a:defRPr>
            </a:lvl1pPr>
          </a:lstStyle>
          <a:p>
            <a:pPr algn="r">
              <a:lnSpc>
                <a:spcPct val="100000"/>
              </a:lnSpc>
              <a:buNone/>
            </a:pPr>
            <a:fld id="{D7B9A35F-6A04-4676-980E-7B6D9F865B5F}" type="slidenum">
              <a:rPr b="0" lang="en-US" sz="1400" spc="-1" strike="noStrike">
                <a:latin typeface="Times New Roman"/>
              </a:rPr>
              <a:t>&lt;number&gt;</a:t>
            </a:fld>
            <a:endParaRPr b="0" lang="en-US" sz="1400" spc="-1" strike="noStrike">
              <a:latin typeface="Times New Roman"/>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3" name="PlaceHolder 1"/>
          <p:cNvSpPr>
            <a:spLocks noGrp="1"/>
          </p:cNvSpPr>
          <p:nvPr>
            <p:ph type="sldImg"/>
          </p:nvPr>
        </p:nvSpPr>
        <p:spPr>
          <a:xfrm>
            <a:off x="1171440" y="695160"/>
            <a:ext cx="4641480" cy="3481200"/>
          </a:xfrm>
          <a:prstGeom prst="rect">
            <a:avLst/>
          </a:prstGeom>
          <a:ln w="0">
            <a:noFill/>
          </a:ln>
        </p:spPr>
      </p:sp>
      <p:sp>
        <p:nvSpPr>
          <p:cNvPr id="214" name="PlaceHolder 2"/>
          <p:cNvSpPr>
            <a:spLocks noGrp="1"/>
          </p:cNvSpPr>
          <p:nvPr>
            <p:ph type="body"/>
          </p:nvPr>
        </p:nvSpPr>
        <p:spPr>
          <a:xfrm>
            <a:off x="699120" y="4410360"/>
            <a:ext cx="5586480" cy="4177080"/>
          </a:xfrm>
          <a:prstGeom prst="rect">
            <a:avLst/>
          </a:prstGeom>
          <a:noFill/>
          <a:ln w="0">
            <a:noFill/>
          </a:ln>
        </p:spPr>
        <p:txBody>
          <a:bodyPr lIns="92880" rIns="92880" tIns="46440" bIns="46440" anchor="t">
            <a:noAutofit/>
          </a:bodyPr>
          <a:p>
            <a:endParaRPr b="0" lang="en-US" sz="2000" spc="-1" strike="noStrike">
              <a:latin typeface="Arial"/>
            </a:endParaRPr>
          </a:p>
        </p:txBody>
      </p:sp>
      <p:sp>
        <p:nvSpPr>
          <p:cNvPr id="215" name="PlaceHolder 3"/>
          <p:cNvSpPr>
            <a:spLocks noGrp="1"/>
          </p:cNvSpPr>
          <p:nvPr>
            <p:ph type="sldNum" idx="34"/>
          </p:nvPr>
        </p:nvSpPr>
        <p:spPr>
          <a:xfrm>
            <a:off x="3956040" y="8817480"/>
            <a:ext cx="3026880" cy="464040"/>
          </a:xfrm>
          <a:prstGeom prst="rect">
            <a:avLst/>
          </a:prstGeom>
          <a:noFill/>
          <a:ln w="0">
            <a:noFill/>
          </a:ln>
        </p:spPr>
        <p:txBody>
          <a:bodyPr lIns="92880" rIns="92880" tIns="46440" bIns="46440" anchor="b">
            <a:noAutofit/>
          </a:bodyPr>
          <a:lstStyle>
            <a:lvl1pPr algn="r">
              <a:lnSpc>
                <a:spcPct val="100000"/>
              </a:lnSpc>
              <a:buNone/>
              <a:defRPr b="0" lang="en-US" sz="1400" spc="-1" strike="noStrike">
                <a:latin typeface="Times New Roman"/>
              </a:defRPr>
            </a:lvl1pPr>
          </a:lstStyle>
          <a:p>
            <a:pPr algn="r">
              <a:lnSpc>
                <a:spcPct val="100000"/>
              </a:lnSpc>
              <a:buNone/>
            </a:pPr>
            <a:fld id="{833C0633-5CE9-4FC6-860E-61E8478427F6}" type="slidenum">
              <a:rPr b="0" lang="en-US" sz="1400" spc="-1" strike="noStrike">
                <a:latin typeface="Times New Roman"/>
              </a:rPr>
              <a:t>&lt;number&gt;</a:t>
            </a:fld>
            <a:endParaRPr b="0" lang="en-US" sz="1400" spc="-1" strike="noStrike">
              <a:latin typeface="Times New Roman"/>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6" name="PlaceHolder 1"/>
          <p:cNvSpPr>
            <a:spLocks noGrp="1"/>
          </p:cNvSpPr>
          <p:nvPr>
            <p:ph type="sldImg"/>
          </p:nvPr>
        </p:nvSpPr>
        <p:spPr>
          <a:xfrm>
            <a:off x="1171440" y="695160"/>
            <a:ext cx="4641480" cy="3481200"/>
          </a:xfrm>
          <a:prstGeom prst="rect">
            <a:avLst/>
          </a:prstGeom>
          <a:ln w="0">
            <a:noFill/>
          </a:ln>
        </p:spPr>
      </p:sp>
      <p:sp>
        <p:nvSpPr>
          <p:cNvPr id="217" name="PlaceHolder 2"/>
          <p:cNvSpPr>
            <a:spLocks noGrp="1"/>
          </p:cNvSpPr>
          <p:nvPr>
            <p:ph type="body"/>
          </p:nvPr>
        </p:nvSpPr>
        <p:spPr>
          <a:xfrm>
            <a:off x="699120" y="4410360"/>
            <a:ext cx="5586480" cy="4177080"/>
          </a:xfrm>
          <a:prstGeom prst="rect">
            <a:avLst/>
          </a:prstGeom>
          <a:noFill/>
          <a:ln w="0">
            <a:noFill/>
          </a:ln>
        </p:spPr>
        <p:txBody>
          <a:bodyPr lIns="92880" rIns="92880" tIns="46440" bIns="46440" anchor="t">
            <a:noAutofit/>
          </a:bodyPr>
          <a:p>
            <a:endParaRPr b="0" lang="en-US" sz="2000" spc="-1" strike="noStrike">
              <a:latin typeface="Arial"/>
            </a:endParaRPr>
          </a:p>
        </p:txBody>
      </p:sp>
      <p:sp>
        <p:nvSpPr>
          <p:cNvPr id="218" name="PlaceHolder 3"/>
          <p:cNvSpPr>
            <a:spLocks noGrp="1"/>
          </p:cNvSpPr>
          <p:nvPr>
            <p:ph type="sldNum" idx="35"/>
          </p:nvPr>
        </p:nvSpPr>
        <p:spPr>
          <a:xfrm>
            <a:off x="3956040" y="8817480"/>
            <a:ext cx="3026880" cy="464040"/>
          </a:xfrm>
          <a:prstGeom prst="rect">
            <a:avLst/>
          </a:prstGeom>
          <a:noFill/>
          <a:ln w="0">
            <a:noFill/>
          </a:ln>
        </p:spPr>
        <p:txBody>
          <a:bodyPr lIns="92880" rIns="92880" tIns="46440" bIns="46440" anchor="b">
            <a:noAutofit/>
          </a:bodyPr>
          <a:lstStyle>
            <a:lvl1pPr algn="r">
              <a:lnSpc>
                <a:spcPct val="100000"/>
              </a:lnSpc>
              <a:buNone/>
              <a:defRPr b="0" lang="en-US" sz="1400" spc="-1" strike="noStrike">
                <a:latin typeface="Times New Roman"/>
              </a:defRPr>
            </a:lvl1pPr>
          </a:lstStyle>
          <a:p>
            <a:pPr algn="r">
              <a:lnSpc>
                <a:spcPct val="100000"/>
              </a:lnSpc>
              <a:buNone/>
            </a:pPr>
            <a:fld id="{DCF0C0BD-A5A8-4F56-AE1D-3EE699F8675D}" type="slidenum">
              <a:rPr b="0" lang="en-US" sz="1400" spc="-1" strike="noStrike">
                <a:latin typeface="Times New Roman"/>
              </a:rPr>
              <a:t>&lt;number&gt;</a:t>
            </a:fld>
            <a:endParaRPr b="0" lang="en-US" sz="1400" spc="-1" strike="noStrike">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9" name="PlaceHolder 1"/>
          <p:cNvSpPr>
            <a:spLocks noGrp="1"/>
          </p:cNvSpPr>
          <p:nvPr>
            <p:ph type="sldImg"/>
          </p:nvPr>
        </p:nvSpPr>
        <p:spPr>
          <a:xfrm>
            <a:off x="1171440" y="695160"/>
            <a:ext cx="4641480" cy="3481200"/>
          </a:xfrm>
          <a:prstGeom prst="rect">
            <a:avLst/>
          </a:prstGeom>
          <a:ln w="0">
            <a:noFill/>
          </a:ln>
        </p:spPr>
      </p:sp>
      <p:sp>
        <p:nvSpPr>
          <p:cNvPr id="220" name="PlaceHolder 2"/>
          <p:cNvSpPr>
            <a:spLocks noGrp="1"/>
          </p:cNvSpPr>
          <p:nvPr>
            <p:ph type="body"/>
          </p:nvPr>
        </p:nvSpPr>
        <p:spPr>
          <a:xfrm>
            <a:off x="699120" y="4410360"/>
            <a:ext cx="5586480" cy="4177080"/>
          </a:xfrm>
          <a:prstGeom prst="rect">
            <a:avLst/>
          </a:prstGeom>
          <a:noFill/>
          <a:ln w="0">
            <a:noFill/>
          </a:ln>
        </p:spPr>
        <p:txBody>
          <a:bodyPr lIns="92880" rIns="92880" tIns="46440" bIns="46440" anchor="t">
            <a:noAutofit/>
          </a:bodyPr>
          <a:p>
            <a:endParaRPr b="0" lang="en-US" sz="2000" spc="-1" strike="noStrike">
              <a:latin typeface="Arial"/>
            </a:endParaRPr>
          </a:p>
        </p:txBody>
      </p:sp>
      <p:sp>
        <p:nvSpPr>
          <p:cNvPr id="221" name="PlaceHolder 3"/>
          <p:cNvSpPr>
            <a:spLocks noGrp="1"/>
          </p:cNvSpPr>
          <p:nvPr>
            <p:ph type="sldNum" idx="36"/>
          </p:nvPr>
        </p:nvSpPr>
        <p:spPr>
          <a:xfrm>
            <a:off x="3956040" y="8817480"/>
            <a:ext cx="3026880" cy="464040"/>
          </a:xfrm>
          <a:prstGeom prst="rect">
            <a:avLst/>
          </a:prstGeom>
          <a:noFill/>
          <a:ln w="0">
            <a:noFill/>
          </a:ln>
        </p:spPr>
        <p:txBody>
          <a:bodyPr lIns="92880" rIns="92880" tIns="46440" bIns="46440" anchor="b">
            <a:noAutofit/>
          </a:bodyPr>
          <a:lstStyle>
            <a:lvl1pPr algn="r">
              <a:lnSpc>
                <a:spcPct val="100000"/>
              </a:lnSpc>
              <a:buNone/>
              <a:defRPr b="0" lang="en-US" sz="1400" spc="-1" strike="noStrike">
                <a:latin typeface="Times New Roman"/>
              </a:defRPr>
            </a:lvl1pPr>
          </a:lstStyle>
          <a:p>
            <a:pPr algn="r">
              <a:lnSpc>
                <a:spcPct val="100000"/>
              </a:lnSpc>
              <a:buNone/>
            </a:pPr>
            <a:fld id="{91581731-23EA-40B2-B389-F57404B6CDAC}" type="slidenum">
              <a:rPr b="0" lang="en-US" sz="1400" spc="-1" strike="noStrike">
                <a:latin typeface="Times New Roman"/>
              </a:rPr>
              <a:t>&lt;number&gt;</a:t>
            </a:fld>
            <a:endParaRPr b="0" lang="en-US" sz="14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1"/>
          </p:nvPr>
        </p:nvSpPr>
        <p:spPr/>
        <p:txBody>
          <a:bodyPr/>
          <a:p>
            <a:fld id="{81D79CE6-B02B-443F-9A9E-8D132B3DCD9F}" type="slidenum">
              <a:t>&lt;#&gt;</a:t>
            </a:fld>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838080"/>
            <a:ext cx="8229240" cy="99036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2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2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5" name="PlaceHolder 4"/>
          <p:cNvSpPr>
            <a:spLocks noGrp="1"/>
          </p:cNvSpPr>
          <p:nvPr>
            <p:ph type="sldNum" idx="1"/>
          </p:nvPr>
        </p:nvSpPr>
        <p:spPr/>
        <p:txBody>
          <a:bodyPr/>
          <a:p>
            <a:fld id="{670A3AD6-9CE2-4C58-AEB0-7B16F4DC596F}" type="slidenum">
              <a:t>&lt;#&gt;</a:t>
            </a:fld>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838080"/>
            <a:ext cx="8229240" cy="99036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3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3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3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3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7" name="PlaceHolder 6"/>
          <p:cNvSpPr>
            <a:spLocks noGrp="1"/>
          </p:cNvSpPr>
          <p:nvPr>
            <p:ph type="sldNum" idx="1"/>
          </p:nvPr>
        </p:nvSpPr>
        <p:spPr/>
        <p:txBody>
          <a:bodyPr/>
          <a:p>
            <a:fld id="{2F2440EB-E18C-43FE-A80D-0E578F54644B}" type="slidenum">
              <a:t>&lt;#&gt;</a:t>
            </a:fld>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838080"/>
            <a:ext cx="8229240" cy="99036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3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3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3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3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3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4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9" name="PlaceHolder 8"/>
          <p:cNvSpPr>
            <a:spLocks noGrp="1"/>
          </p:cNvSpPr>
          <p:nvPr>
            <p:ph type="sldNum" idx="1"/>
          </p:nvPr>
        </p:nvSpPr>
        <p:spPr/>
        <p:txBody>
          <a:bodyPr/>
          <a:p>
            <a:fld id="{EAA41F54-574E-41A4-B8FC-79C04791C540}" type="slidenum">
              <a:t>&lt;#&gt;</a:t>
            </a:fld>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2"/>
          </p:nvPr>
        </p:nvSpPr>
        <p:spPr/>
        <p:txBody>
          <a:bodyPr/>
          <a:p>
            <a:fld id="{5E94486C-2BC9-4240-AB74-2C120F090463}" type="slidenum">
              <a:t>&lt;#&gt;</a:t>
            </a:fld>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838080"/>
            <a:ext cx="8229240" cy="99036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4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en-US" sz="3200" spc="-1" strike="noStrike">
              <a:latin typeface="Arial"/>
            </a:endParaRPr>
          </a:p>
        </p:txBody>
      </p:sp>
      <p:sp>
        <p:nvSpPr>
          <p:cNvPr id="4" name="PlaceHolder 3"/>
          <p:cNvSpPr>
            <a:spLocks noGrp="1"/>
          </p:cNvSpPr>
          <p:nvPr>
            <p:ph type="sldNum" idx="2"/>
          </p:nvPr>
        </p:nvSpPr>
        <p:spPr/>
        <p:txBody>
          <a:bodyPr/>
          <a:p>
            <a:fld id="{804FE9BB-81B7-45A9-A551-A26143B4D08A}" type="slidenum">
              <a:t>&lt;#&gt;</a:t>
            </a:fld>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838080"/>
            <a:ext cx="8229240" cy="99036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4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4" name="PlaceHolder 3"/>
          <p:cNvSpPr>
            <a:spLocks noGrp="1"/>
          </p:cNvSpPr>
          <p:nvPr>
            <p:ph type="sldNum" idx="2"/>
          </p:nvPr>
        </p:nvSpPr>
        <p:spPr/>
        <p:txBody>
          <a:bodyPr/>
          <a:p>
            <a:fld id="{67A83023-56F2-4731-80F6-E8E560E1206D}" type="slidenum">
              <a:t>&lt;#&gt;</a:t>
            </a:fld>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838080"/>
            <a:ext cx="8229240" cy="99036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5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5" name="PlaceHolder 4"/>
          <p:cNvSpPr>
            <a:spLocks noGrp="1"/>
          </p:cNvSpPr>
          <p:nvPr>
            <p:ph type="sldNum" idx="2"/>
          </p:nvPr>
        </p:nvSpPr>
        <p:spPr/>
        <p:txBody>
          <a:bodyPr/>
          <a:p>
            <a:fld id="{923AA02C-0C09-44F2-A3B0-203EDF5B770F}" type="slidenum">
              <a:t>&lt;#&gt;</a:t>
            </a:fld>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838080"/>
            <a:ext cx="8229240" cy="99036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3" name="PlaceHolder 2"/>
          <p:cNvSpPr>
            <a:spLocks noGrp="1"/>
          </p:cNvSpPr>
          <p:nvPr>
            <p:ph type="sldNum" idx="2"/>
          </p:nvPr>
        </p:nvSpPr>
        <p:spPr/>
        <p:txBody>
          <a:bodyPr/>
          <a:p>
            <a:fld id="{EC63EEF7-0EA5-400B-A922-925A26A1C4EE}" type="slidenum">
              <a:t>&lt;#&gt;</a:t>
            </a:fld>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457200" y="838080"/>
            <a:ext cx="8229240" cy="4592160"/>
          </a:xfrm>
          <a:prstGeom prst="rect">
            <a:avLst/>
          </a:prstGeom>
          <a:noFill/>
          <a:ln w="0">
            <a:noFill/>
          </a:ln>
        </p:spPr>
        <p:txBody>
          <a:bodyPr lIns="0" rIns="0" tIns="0" bIns="0" anchor="ctr">
            <a:noAutofit/>
          </a:bodyPr>
          <a:p>
            <a:pPr algn="ctr">
              <a:buNone/>
            </a:pPr>
            <a:endParaRPr b="0" lang="en-US" sz="3200" spc="-1" strike="noStrike">
              <a:latin typeface="Arial"/>
            </a:endParaRPr>
          </a:p>
        </p:txBody>
      </p:sp>
      <p:sp>
        <p:nvSpPr>
          <p:cNvPr id="3" name="PlaceHolder 2"/>
          <p:cNvSpPr>
            <a:spLocks noGrp="1"/>
          </p:cNvSpPr>
          <p:nvPr>
            <p:ph type="sldNum" idx="2"/>
          </p:nvPr>
        </p:nvSpPr>
        <p:spPr/>
        <p:txBody>
          <a:bodyPr/>
          <a:p>
            <a:fld id="{D574D109-2318-4A3F-B98C-280606E4EF8A}" type="slidenum">
              <a:t>&lt;#&gt;</a:t>
            </a:fld>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838080"/>
            <a:ext cx="8229240" cy="99036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5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5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5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6" name="PlaceHolder 5"/>
          <p:cNvSpPr>
            <a:spLocks noGrp="1"/>
          </p:cNvSpPr>
          <p:nvPr>
            <p:ph type="sldNum" idx="2"/>
          </p:nvPr>
        </p:nvSpPr>
        <p:spPr/>
        <p:txBody>
          <a:bodyPr/>
          <a:p>
            <a:fld id="{D2BBF6B0-6853-4897-9D6B-3EC1EB5AE0CE}" type="slidenum">
              <a:t>&lt;#&gt;</a:t>
            </a:fld>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838080"/>
            <a:ext cx="8229240" cy="99036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en-US" sz="3200" spc="-1" strike="noStrike">
              <a:latin typeface="Arial"/>
            </a:endParaRPr>
          </a:p>
        </p:txBody>
      </p:sp>
      <p:sp>
        <p:nvSpPr>
          <p:cNvPr id="4" name="PlaceHolder 3"/>
          <p:cNvSpPr>
            <a:spLocks noGrp="1"/>
          </p:cNvSpPr>
          <p:nvPr>
            <p:ph type="sldNum" idx="1"/>
          </p:nvPr>
        </p:nvSpPr>
        <p:spPr/>
        <p:txBody>
          <a:bodyPr/>
          <a:p>
            <a:fld id="{5A8B1940-42C3-47B3-90C5-4A824937D1E1}" type="slidenum">
              <a:t>&lt;#&gt;</a:t>
            </a:fld>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838080"/>
            <a:ext cx="8229240" cy="99036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6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6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6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6" name="PlaceHolder 5"/>
          <p:cNvSpPr>
            <a:spLocks noGrp="1"/>
          </p:cNvSpPr>
          <p:nvPr>
            <p:ph type="sldNum" idx="2"/>
          </p:nvPr>
        </p:nvSpPr>
        <p:spPr/>
        <p:txBody>
          <a:bodyPr/>
          <a:p>
            <a:fld id="{649BC9BC-9EBE-482D-A506-42527554034F}" type="slidenum">
              <a:t>&lt;#&gt;</a:t>
            </a:fld>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838080"/>
            <a:ext cx="8229240" cy="99036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6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6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6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6" name="PlaceHolder 5"/>
          <p:cNvSpPr>
            <a:spLocks noGrp="1"/>
          </p:cNvSpPr>
          <p:nvPr>
            <p:ph type="sldNum" idx="2"/>
          </p:nvPr>
        </p:nvSpPr>
        <p:spPr/>
        <p:txBody>
          <a:bodyPr/>
          <a:p>
            <a:fld id="{FEBBDCAE-668D-41E0-B7EA-D495255CA6FD}" type="slidenum">
              <a:t>&lt;#&gt;</a:t>
            </a:fld>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838080"/>
            <a:ext cx="8229240" cy="99036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6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6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5" name="PlaceHolder 4"/>
          <p:cNvSpPr>
            <a:spLocks noGrp="1"/>
          </p:cNvSpPr>
          <p:nvPr>
            <p:ph type="sldNum" idx="2"/>
          </p:nvPr>
        </p:nvSpPr>
        <p:spPr/>
        <p:txBody>
          <a:bodyPr/>
          <a:p>
            <a:fld id="{9E614B80-0129-40B5-AF82-44826DC71861}" type="slidenum">
              <a:t>&lt;#&gt;</a:t>
            </a:fld>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838080"/>
            <a:ext cx="8229240" cy="99036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7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7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7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7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7" name="PlaceHolder 6"/>
          <p:cNvSpPr>
            <a:spLocks noGrp="1"/>
          </p:cNvSpPr>
          <p:nvPr>
            <p:ph type="sldNum" idx="2"/>
          </p:nvPr>
        </p:nvSpPr>
        <p:spPr/>
        <p:txBody>
          <a:bodyPr/>
          <a:p>
            <a:fld id="{DBA51536-7348-40BF-BA69-5F0296244EE1}" type="slidenum">
              <a:t>&lt;#&gt;</a:t>
            </a:fld>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57200" y="838080"/>
            <a:ext cx="8229240" cy="99036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7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7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7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7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8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8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9" name="PlaceHolder 8"/>
          <p:cNvSpPr>
            <a:spLocks noGrp="1"/>
          </p:cNvSpPr>
          <p:nvPr>
            <p:ph type="sldNum" idx="2"/>
          </p:nvPr>
        </p:nvSpPr>
        <p:spPr/>
        <p:txBody>
          <a:bodyPr/>
          <a:p>
            <a:fld id="{5272F6CE-ABE2-492B-8A94-123B79C14CC6}" type="slidenum">
              <a:t>&lt;#&gt;</a:t>
            </a:fld>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3"/>
          </p:nvPr>
        </p:nvSpPr>
        <p:spPr/>
        <p:txBody>
          <a:bodyPr/>
          <a:p>
            <a:fld id="{61ED4CAE-0706-4F1E-8ABA-052FADF9F224}" type="slidenum">
              <a:t>&lt;#&gt;</a:t>
            </a:fld>
          </a:p>
        </p:txBody>
      </p:sp>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838080"/>
            <a:ext cx="8229240" cy="99036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en-US" sz="3200" spc="-1" strike="noStrike">
              <a:latin typeface="Arial"/>
            </a:endParaRPr>
          </a:p>
        </p:txBody>
      </p:sp>
      <p:sp>
        <p:nvSpPr>
          <p:cNvPr id="4" name="PlaceHolder 3"/>
          <p:cNvSpPr>
            <a:spLocks noGrp="1"/>
          </p:cNvSpPr>
          <p:nvPr>
            <p:ph type="sldNum" idx="3"/>
          </p:nvPr>
        </p:nvSpPr>
        <p:spPr/>
        <p:txBody>
          <a:bodyPr/>
          <a:p>
            <a:fld id="{F7066C85-72C6-4FE2-B4BF-2E02C129F5A2}" type="slidenum">
              <a:t>&lt;#&gt;</a:t>
            </a:fld>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9" name="PlaceHolder 1"/>
          <p:cNvSpPr>
            <a:spLocks noGrp="1"/>
          </p:cNvSpPr>
          <p:nvPr>
            <p:ph type="title"/>
          </p:nvPr>
        </p:nvSpPr>
        <p:spPr>
          <a:xfrm>
            <a:off x="457200" y="838080"/>
            <a:ext cx="8229240" cy="99036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4" name="PlaceHolder 3"/>
          <p:cNvSpPr>
            <a:spLocks noGrp="1"/>
          </p:cNvSpPr>
          <p:nvPr>
            <p:ph type="sldNum" idx="3"/>
          </p:nvPr>
        </p:nvSpPr>
        <p:spPr/>
        <p:txBody>
          <a:bodyPr/>
          <a:p>
            <a:fld id="{AA89F65A-3AF0-427E-8ABD-11B096656D64}" type="slidenum">
              <a:t>&lt;#&gt;</a:t>
            </a:fld>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838080"/>
            <a:ext cx="8229240" cy="99036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5" name="PlaceHolder 4"/>
          <p:cNvSpPr>
            <a:spLocks noGrp="1"/>
          </p:cNvSpPr>
          <p:nvPr>
            <p:ph type="sldNum" idx="3"/>
          </p:nvPr>
        </p:nvSpPr>
        <p:spPr/>
        <p:txBody>
          <a:bodyPr/>
          <a:p>
            <a:fld id="{E30E5286-8FE2-4F10-8576-152446481D08}" type="slidenum">
              <a:t>&lt;#&gt;</a:t>
            </a:fld>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4" name="PlaceHolder 1"/>
          <p:cNvSpPr>
            <a:spLocks noGrp="1"/>
          </p:cNvSpPr>
          <p:nvPr>
            <p:ph type="title"/>
          </p:nvPr>
        </p:nvSpPr>
        <p:spPr>
          <a:xfrm>
            <a:off x="457200" y="838080"/>
            <a:ext cx="8229240" cy="99036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3" name="PlaceHolder 2"/>
          <p:cNvSpPr>
            <a:spLocks noGrp="1"/>
          </p:cNvSpPr>
          <p:nvPr>
            <p:ph type="sldNum" idx="3"/>
          </p:nvPr>
        </p:nvSpPr>
        <p:spPr/>
        <p:txBody>
          <a:bodyPr/>
          <a:p>
            <a:fld id="{997D3D4B-F356-4C0B-A5FA-A8B31D3169AB}" type="slidenum">
              <a:t>&lt;#&gt;</a:t>
            </a:fld>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838080"/>
            <a:ext cx="8229240" cy="99036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4" name="PlaceHolder 3"/>
          <p:cNvSpPr>
            <a:spLocks noGrp="1"/>
          </p:cNvSpPr>
          <p:nvPr>
            <p:ph type="sldNum" idx="1"/>
          </p:nvPr>
        </p:nvSpPr>
        <p:spPr/>
        <p:txBody>
          <a:bodyPr/>
          <a:p>
            <a:fld id="{6067B505-7F53-4559-A16C-1D1FB6E4D3B2}" type="slidenum">
              <a:t>&lt;#&gt;</a:t>
            </a:fld>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5" name="PlaceHolder 1"/>
          <p:cNvSpPr>
            <a:spLocks noGrp="1"/>
          </p:cNvSpPr>
          <p:nvPr>
            <p:ph type="subTitle"/>
          </p:nvPr>
        </p:nvSpPr>
        <p:spPr>
          <a:xfrm>
            <a:off x="457200" y="838080"/>
            <a:ext cx="8229240" cy="4592160"/>
          </a:xfrm>
          <a:prstGeom prst="rect">
            <a:avLst/>
          </a:prstGeom>
          <a:noFill/>
          <a:ln w="0">
            <a:noFill/>
          </a:ln>
        </p:spPr>
        <p:txBody>
          <a:bodyPr lIns="0" rIns="0" tIns="0" bIns="0" anchor="ctr">
            <a:noAutofit/>
          </a:bodyPr>
          <a:p>
            <a:pPr algn="ctr">
              <a:buNone/>
            </a:pPr>
            <a:endParaRPr b="0" lang="en-US" sz="3200" spc="-1" strike="noStrike">
              <a:latin typeface="Arial"/>
            </a:endParaRPr>
          </a:p>
        </p:txBody>
      </p:sp>
      <p:sp>
        <p:nvSpPr>
          <p:cNvPr id="3" name="PlaceHolder 2"/>
          <p:cNvSpPr>
            <a:spLocks noGrp="1"/>
          </p:cNvSpPr>
          <p:nvPr>
            <p:ph type="sldNum" idx="3"/>
          </p:nvPr>
        </p:nvSpPr>
        <p:spPr/>
        <p:txBody>
          <a:bodyPr/>
          <a:p>
            <a:fld id="{89D14181-DFAF-431B-B40D-46E5464D4CEC}" type="slidenum">
              <a:t>&lt;#&gt;</a:t>
            </a:fld>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457200" y="838080"/>
            <a:ext cx="8229240" cy="99036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6" name="PlaceHolder 5"/>
          <p:cNvSpPr>
            <a:spLocks noGrp="1"/>
          </p:cNvSpPr>
          <p:nvPr>
            <p:ph type="sldNum" idx="3"/>
          </p:nvPr>
        </p:nvSpPr>
        <p:spPr/>
        <p:txBody>
          <a:bodyPr/>
          <a:p>
            <a:fld id="{F7FB6D7C-5C31-40A4-B00F-C42F400BA44B}" type="slidenum">
              <a:t>&lt;#&gt;</a:t>
            </a:fld>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457200" y="838080"/>
            <a:ext cx="8229240" cy="99036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1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6" name="PlaceHolder 5"/>
          <p:cNvSpPr>
            <a:spLocks noGrp="1"/>
          </p:cNvSpPr>
          <p:nvPr>
            <p:ph type="sldNum" idx="3"/>
          </p:nvPr>
        </p:nvSpPr>
        <p:spPr/>
        <p:txBody>
          <a:bodyPr/>
          <a:p>
            <a:fld id="{A7D56F2D-8996-4493-8580-B76B699AA98B}" type="slidenum">
              <a:t>&lt;#&gt;</a:t>
            </a:fld>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838080"/>
            <a:ext cx="8229240" cy="99036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1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6" name="PlaceHolder 5"/>
          <p:cNvSpPr>
            <a:spLocks noGrp="1"/>
          </p:cNvSpPr>
          <p:nvPr>
            <p:ph type="sldNum" idx="3"/>
          </p:nvPr>
        </p:nvSpPr>
        <p:spPr/>
        <p:txBody>
          <a:bodyPr/>
          <a:p>
            <a:fld id="{5ADD932F-FB66-4821-B904-09FCF6997CB6}" type="slidenum">
              <a:t>&lt;#&gt;</a:t>
            </a:fld>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457200" y="838080"/>
            <a:ext cx="8229240" cy="99036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1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5" name="PlaceHolder 4"/>
          <p:cNvSpPr>
            <a:spLocks noGrp="1"/>
          </p:cNvSpPr>
          <p:nvPr>
            <p:ph type="sldNum" idx="3"/>
          </p:nvPr>
        </p:nvSpPr>
        <p:spPr/>
        <p:txBody>
          <a:bodyPr/>
          <a:p>
            <a:fld id="{125456C8-0291-428B-AEF6-618B8907C727}" type="slidenum">
              <a:t>&lt;#&gt;</a:t>
            </a:fld>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838080"/>
            <a:ext cx="8229240" cy="99036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7" name="PlaceHolder 6"/>
          <p:cNvSpPr>
            <a:spLocks noGrp="1"/>
          </p:cNvSpPr>
          <p:nvPr>
            <p:ph type="sldNum" idx="3"/>
          </p:nvPr>
        </p:nvSpPr>
        <p:spPr/>
        <p:txBody>
          <a:bodyPr/>
          <a:p>
            <a:fld id="{7EF1C454-C03D-4EC8-A415-9F3546A130E7}" type="slidenum">
              <a:t>&lt;#&gt;</a:t>
            </a:fld>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457200" y="838080"/>
            <a:ext cx="8229240" cy="99036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1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9" name="PlaceHolder 8"/>
          <p:cNvSpPr>
            <a:spLocks noGrp="1"/>
          </p:cNvSpPr>
          <p:nvPr>
            <p:ph type="sldNum" idx="3"/>
          </p:nvPr>
        </p:nvSpPr>
        <p:spPr/>
        <p:txBody>
          <a:bodyPr/>
          <a:p>
            <a:fld id="{9F85EC88-5E67-4733-B7EE-2651CA912139}" type="slidenum">
              <a:t>&lt;#&gt;</a:t>
            </a:fld>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838080"/>
            <a:ext cx="8229240" cy="99036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1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5" name="PlaceHolder 4"/>
          <p:cNvSpPr>
            <a:spLocks noGrp="1"/>
          </p:cNvSpPr>
          <p:nvPr>
            <p:ph type="sldNum" idx="1"/>
          </p:nvPr>
        </p:nvSpPr>
        <p:spPr/>
        <p:txBody>
          <a:bodyPr/>
          <a:p>
            <a:fld id="{0795B172-0732-4C42-BC21-009F69C7A7EB}" type="slidenum">
              <a:t>&lt;#&gt;</a:t>
            </a:fld>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838080"/>
            <a:ext cx="8229240" cy="99036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3" name="PlaceHolder 2"/>
          <p:cNvSpPr>
            <a:spLocks noGrp="1"/>
          </p:cNvSpPr>
          <p:nvPr>
            <p:ph type="sldNum" idx="1"/>
          </p:nvPr>
        </p:nvSpPr>
        <p:spPr/>
        <p:txBody>
          <a:bodyPr/>
          <a:p>
            <a:fld id="{FF9D5020-A5A6-4DD1-B698-83231E164911}" type="slidenum">
              <a:t>&lt;#&gt;</a:t>
            </a:fld>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838080"/>
            <a:ext cx="8229240" cy="4592160"/>
          </a:xfrm>
          <a:prstGeom prst="rect">
            <a:avLst/>
          </a:prstGeom>
          <a:noFill/>
          <a:ln w="0">
            <a:noFill/>
          </a:ln>
        </p:spPr>
        <p:txBody>
          <a:bodyPr lIns="0" rIns="0" tIns="0" bIns="0" anchor="ctr">
            <a:noAutofit/>
          </a:bodyPr>
          <a:p>
            <a:pPr algn="ctr">
              <a:buNone/>
            </a:pPr>
            <a:endParaRPr b="0" lang="en-US" sz="3200" spc="-1" strike="noStrike">
              <a:latin typeface="Arial"/>
            </a:endParaRPr>
          </a:p>
        </p:txBody>
      </p:sp>
      <p:sp>
        <p:nvSpPr>
          <p:cNvPr id="3" name="PlaceHolder 2"/>
          <p:cNvSpPr>
            <a:spLocks noGrp="1"/>
          </p:cNvSpPr>
          <p:nvPr>
            <p:ph type="sldNum" idx="1"/>
          </p:nvPr>
        </p:nvSpPr>
        <p:spPr/>
        <p:txBody>
          <a:bodyPr/>
          <a:p>
            <a:fld id="{8C86D360-9544-444F-A84A-EDEB3D928E6C}" type="slidenum">
              <a:t>&lt;#&gt;</a:t>
            </a:fld>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838080"/>
            <a:ext cx="8229240" cy="99036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1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6" name="PlaceHolder 5"/>
          <p:cNvSpPr>
            <a:spLocks noGrp="1"/>
          </p:cNvSpPr>
          <p:nvPr>
            <p:ph type="sldNum" idx="1"/>
          </p:nvPr>
        </p:nvSpPr>
        <p:spPr/>
        <p:txBody>
          <a:bodyPr/>
          <a:p>
            <a:fld id="{E1E1D2B8-FD6A-4956-9F28-093831039C68}" type="slidenum">
              <a:t>&lt;#&gt;</a:t>
            </a:fld>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838080"/>
            <a:ext cx="8229240" cy="99036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1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2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2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6" name="PlaceHolder 5"/>
          <p:cNvSpPr>
            <a:spLocks noGrp="1"/>
          </p:cNvSpPr>
          <p:nvPr>
            <p:ph type="sldNum" idx="1"/>
          </p:nvPr>
        </p:nvSpPr>
        <p:spPr/>
        <p:txBody>
          <a:bodyPr/>
          <a:p>
            <a:fld id="{14D2E1C2-AE5F-45AE-8207-6FBAA87290C7}" type="slidenum">
              <a:t>&lt;#&gt;</a:t>
            </a:fld>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838080"/>
            <a:ext cx="8229240" cy="99036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2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2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2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6" name="PlaceHolder 5"/>
          <p:cNvSpPr>
            <a:spLocks noGrp="1"/>
          </p:cNvSpPr>
          <p:nvPr>
            <p:ph type="sldNum" idx="1"/>
          </p:nvPr>
        </p:nvSpPr>
        <p:spPr/>
        <p:txBody>
          <a:bodyPr/>
          <a:p>
            <a:fld id="{A7BCEF6A-6EF6-4B54-9969-DDDE502BEEA0}" type="slidenum">
              <a:t>&lt;#&gt;</a:t>
            </a:fld>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2.jpe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3.jpeg"/><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 Id="rId11" Type="http://schemas.openxmlformats.org/officeDocument/2006/relationships/slideLayout" Target="../slideLayouts/slideLayout33.xml"/><Relationship Id="rId12" Type="http://schemas.openxmlformats.org/officeDocument/2006/relationships/slideLayout" Target="../slideLayouts/slideLayout34.xml"/><Relationship Id="rId13" Type="http://schemas.openxmlformats.org/officeDocument/2006/relationships/slideLayout" Target="../slideLayouts/slideLayout35.xml"/><Relationship Id="rId14"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bbe0e3"/>
        </a:solidFill>
      </p:bgPr>
    </p:bg>
    <p:spTree>
      <p:nvGrpSpPr>
        <p:cNvPr id="1" name=""/>
        <p:cNvGrpSpPr/>
        <p:nvPr/>
      </p:nvGrpSpPr>
      <p:grpSpPr>
        <a:xfrm>
          <a:off x="0" y="0"/>
          <a:ext cx="0" cy="0"/>
          <a:chOff x="0" y="0"/>
          <a:chExt cx="0" cy="0"/>
        </a:xfrm>
      </p:grpSpPr>
      <p:pic>
        <p:nvPicPr>
          <p:cNvPr id="0" name="Google Shape;12;p1" descr="PowerpointBanner-large"/>
          <p:cNvPicPr/>
          <p:nvPr/>
        </p:nvPicPr>
        <p:blipFill>
          <a:blip r:embed="rId2"/>
          <a:stretch/>
        </p:blipFill>
        <p:spPr>
          <a:xfrm>
            <a:off x="0" y="0"/>
            <a:ext cx="9145080" cy="914040"/>
          </a:xfrm>
          <a:prstGeom prst="rect">
            <a:avLst/>
          </a:prstGeom>
          <a:ln w="0">
            <a:noFill/>
          </a:ln>
        </p:spPr>
      </p:pic>
      <p:sp>
        <p:nvSpPr>
          <p:cNvPr id="1" name="Google Shape;14;p1"/>
          <p:cNvSpPr/>
          <p:nvPr/>
        </p:nvSpPr>
        <p:spPr>
          <a:xfrm>
            <a:off x="8412120" y="6393600"/>
            <a:ext cx="731520" cy="455760"/>
          </a:xfrm>
          <a:prstGeom prst="rect">
            <a:avLst/>
          </a:prstGeom>
          <a:noFill/>
          <a:ln w="0">
            <a:noFill/>
          </a:ln>
        </p:spPr>
        <p:style>
          <a:lnRef idx="0"/>
          <a:fillRef idx="0"/>
          <a:effectRef idx="0"/>
          <a:fontRef idx="minor"/>
        </p:style>
        <p:txBody>
          <a:bodyPr tIns="91440" bIns="91440" anchor="t">
            <a:noAutofit/>
          </a:bodyPr>
          <a:p>
            <a:pPr>
              <a:lnSpc>
                <a:spcPct val="100000"/>
              </a:lnSpc>
              <a:buNone/>
              <a:tabLst>
                <a:tab algn="l" pos="0"/>
              </a:tabLst>
            </a:pPr>
            <a:r>
              <a:rPr b="0" lang="en-US" sz="1200" spc="-1" strike="noStrike">
                <a:solidFill>
                  <a:srgbClr val="000000"/>
                </a:solidFill>
                <a:latin typeface="Arial"/>
                <a:ea typeface="Arial"/>
              </a:rPr>
              <a:t>of 35</a:t>
            </a:r>
            <a:endParaRPr b="0" lang="en-US" sz="1200" spc="-1" strike="noStrike">
              <a:latin typeface="Arial"/>
            </a:endParaRPr>
          </a:p>
          <a:p>
            <a:pPr>
              <a:lnSpc>
                <a:spcPct val="100000"/>
              </a:lnSpc>
              <a:buNone/>
              <a:tabLst>
                <a:tab algn="l" pos="0"/>
              </a:tabLst>
            </a:pPr>
            <a:endParaRPr b="0" lang="en-US" sz="1200" spc="-1" strike="noStrike">
              <a:latin typeface="Arial"/>
            </a:endParaRPr>
          </a:p>
        </p:txBody>
      </p:sp>
      <p:sp>
        <p:nvSpPr>
          <p:cNvPr id="2" name="PlaceHolder 1"/>
          <p:cNvSpPr>
            <a:spLocks noGrp="1"/>
          </p:cNvSpPr>
          <p:nvPr>
            <p:ph type="title"/>
          </p:nvPr>
        </p:nvSpPr>
        <p:spPr>
          <a:xfrm>
            <a:off x="457200" y="838080"/>
            <a:ext cx="7405200" cy="990360"/>
          </a:xfrm>
          <a:prstGeom prst="rect">
            <a:avLst/>
          </a:prstGeom>
          <a:noFill/>
          <a:ln w="0">
            <a:noFill/>
          </a:ln>
        </p:spPr>
        <p:txBody>
          <a:bodyPr anchor="ctr">
            <a:noAutofit/>
          </a:bodyPr>
          <a:p>
            <a:r>
              <a:rPr b="0" lang="en-US" sz="3800" spc="-1" strike="noStrike">
                <a:solidFill>
                  <a:srgbClr val="000000"/>
                </a:solidFill>
                <a:latin typeface="Arial"/>
              </a:rPr>
              <a:t>Clic</a:t>
            </a:r>
            <a:r>
              <a:rPr b="0" lang="en-US" sz="3800" spc="-1" strike="noStrike">
                <a:solidFill>
                  <a:srgbClr val="000000"/>
                </a:solidFill>
                <a:latin typeface="Arial"/>
              </a:rPr>
              <a:t>k to </a:t>
            </a:r>
            <a:r>
              <a:rPr b="0" lang="en-US" sz="3800" spc="-1" strike="noStrike">
                <a:solidFill>
                  <a:srgbClr val="000000"/>
                </a:solidFill>
                <a:latin typeface="Arial"/>
              </a:rPr>
              <a:t>edit </a:t>
            </a:r>
            <a:r>
              <a:rPr b="0" lang="en-US" sz="3800" spc="-1" strike="noStrike">
                <a:solidFill>
                  <a:srgbClr val="000000"/>
                </a:solidFill>
                <a:latin typeface="Arial"/>
              </a:rPr>
              <a:t>the </a:t>
            </a:r>
            <a:r>
              <a:rPr b="0" lang="en-US" sz="3800" spc="-1" strike="noStrike">
                <a:solidFill>
                  <a:srgbClr val="000000"/>
                </a:solidFill>
                <a:latin typeface="Arial"/>
              </a:rPr>
              <a:t>title </a:t>
            </a:r>
            <a:r>
              <a:rPr b="0" lang="en-US" sz="3800" spc="-1" strike="noStrike">
                <a:solidFill>
                  <a:srgbClr val="000000"/>
                </a:solidFill>
                <a:latin typeface="Arial"/>
              </a:rPr>
              <a:t>text </a:t>
            </a:r>
            <a:r>
              <a:rPr b="0" lang="en-US" sz="3800" spc="-1" strike="noStrike">
                <a:solidFill>
                  <a:srgbClr val="000000"/>
                </a:solidFill>
                <a:latin typeface="Arial"/>
              </a:rPr>
              <a:t>for</a:t>
            </a:r>
            <a:r>
              <a:rPr b="0" lang="en-US" sz="3800" spc="-1" strike="noStrike">
                <a:solidFill>
                  <a:srgbClr val="000000"/>
                </a:solidFill>
                <a:latin typeface="Arial"/>
              </a:rPr>
              <a:t>mat</a:t>
            </a:r>
            <a:endParaRPr b="0" lang="en-US" sz="3800" spc="-1" strike="noStrike">
              <a:solidFill>
                <a:srgbClr val="000000"/>
              </a:solidFill>
              <a:latin typeface="Arial"/>
            </a:endParaRPr>
          </a:p>
        </p:txBody>
      </p:sp>
      <p:sp>
        <p:nvSpPr>
          <p:cNvPr id="3" name="PlaceHolder 2"/>
          <p:cNvSpPr>
            <a:spLocks noGrp="1"/>
          </p:cNvSpPr>
          <p:nvPr>
            <p:ph type="body"/>
          </p:nvPr>
        </p:nvSpPr>
        <p:spPr>
          <a:xfrm>
            <a:off x="457200" y="1981080"/>
            <a:ext cx="8229240" cy="4190760"/>
          </a:xfrm>
          <a:prstGeom prst="rect">
            <a:avLst/>
          </a:prstGeom>
          <a:noFill/>
          <a:ln w="0">
            <a:noFill/>
          </a:ln>
        </p:spPr>
        <p:txBody>
          <a:bodyPr anchor="t">
            <a:noAutofit/>
          </a:bodyPr>
          <a:p>
            <a:pPr marL="432000" indent="-324000">
              <a:spcBef>
                <a:spcPts val="1417"/>
              </a:spcBef>
              <a:buClr>
                <a:srgbClr val="000000"/>
              </a:buClr>
              <a:buSzPct val="45000"/>
              <a:buFont typeface="Wingdings" charset="2"/>
              <a:buChar char=""/>
            </a:pPr>
            <a:r>
              <a:rPr b="0" lang="en-US" sz="2400" spc="-1" strike="noStrike">
                <a:solidFill>
                  <a:srgbClr val="000000"/>
                </a:solidFill>
                <a:latin typeface="Arial"/>
              </a:rPr>
              <a:t>Click to edit the outline text format</a:t>
            </a:r>
            <a:endParaRPr b="0" lang="en-US" sz="24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400" spc="-1" strike="noStrike">
                <a:solidFill>
                  <a:srgbClr val="000000"/>
                </a:solidFill>
                <a:latin typeface="Arial"/>
              </a:rPr>
              <a:t>Second Outline Level</a:t>
            </a:r>
            <a:endParaRPr b="0" lang="en-US" sz="24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400" spc="-1" strike="noStrike">
                <a:solidFill>
                  <a:srgbClr val="000000"/>
                </a:solidFill>
                <a:latin typeface="Arial"/>
              </a:rPr>
              <a:t>Fourth Outline Level</a:t>
            </a:r>
            <a:endParaRPr b="0" lang="en-US" sz="24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400" spc="-1" strike="noStrike">
                <a:solidFill>
                  <a:srgbClr val="000000"/>
                </a:solidFill>
                <a:latin typeface="Arial"/>
              </a:rPr>
              <a:t>Fifth Outline Level</a:t>
            </a:r>
            <a:endParaRPr b="0" lang="en-US" sz="24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400" spc="-1" strike="noStrike">
                <a:solidFill>
                  <a:srgbClr val="000000"/>
                </a:solidFill>
                <a:latin typeface="Arial"/>
              </a:rPr>
              <a:t>Sixth Outline Level</a:t>
            </a:r>
            <a:endParaRPr b="0" lang="en-US" sz="24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400" spc="-1" strike="noStrike">
                <a:solidFill>
                  <a:srgbClr val="000000"/>
                </a:solidFill>
                <a:latin typeface="Arial"/>
              </a:rPr>
              <a:t>Seventh Outline Level</a:t>
            </a:r>
            <a:endParaRPr b="0" lang="en-US" sz="2400" spc="-1" strike="noStrike">
              <a:solidFill>
                <a:srgbClr val="000000"/>
              </a:solidFill>
              <a:latin typeface="Arial"/>
            </a:endParaRPr>
          </a:p>
        </p:txBody>
      </p:sp>
      <p:sp>
        <p:nvSpPr>
          <p:cNvPr id="4" name="PlaceHolder 3"/>
          <p:cNvSpPr>
            <a:spLocks noGrp="1"/>
          </p:cNvSpPr>
          <p:nvPr>
            <p:ph type="sldNum" idx="1"/>
          </p:nvPr>
        </p:nvSpPr>
        <p:spPr>
          <a:xfrm>
            <a:off x="8214120" y="6401880"/>
            <a:ext cx="472320" cy="455760"/>
          </a:xfrm>
          <a:prstGeom prst="rect">
            <a:avLst/>
          </a:prstGeom>
          <a:noFill/>
          <a:ln w="0">
            <a:noFill/>
          </a:ln>
        </p:spPr>
        <p:txBody>
          <a:bodyPr tIns="91440" bIns="91440" anchor="t">
            <a:noAutofit/>
          </a:bodyPr>
          <a:lstStyle>
            <a:lvl1pPr>
              <a:lnSpc>
                <a:spcPct val="100000"/>
              </a:lnSpc>
              <a:buNone/>
              <a:tabLst>
                <a:tab algn="l" pos="0"/>
              </a:tabLst>
              <a:defRPr b="0" lang="en-US" sz="1200" spc="-1" strike="noStrike">
                <a:solidFill>
                  <a:srgbClr val="000000"/>
                </a:solidFill>
                <a:latin typeface="Arial"/>
                <a:ea typeface="Arial"/>
              </a:defRPr>
            </a:lvl1pPr>
          </a:lstStyle>
          <a:p>
            <a:pPr>
              <a:lnSpc>
                <a:spcPct val="100000"/>
              </a:lnSpc>
              <a:buNone/>
              <a:tabLst>
                <a:tab algn="l" pos="0"/>
              </a:tabLst>
            </a:pPr>
            <a:fld id="{B0753ED3-C701-4CCC-BBB6-26EF88D296DA}" type="slidenum">
              <a:rPr b="0" lang="en-US" sz="1200" spc="-1" strike="noStrike">
                <a:solidFill>
                  <a:srgbClr val="000000"/>
                </a:solidFill>
                <a:latin typeface="Arial"/>
                <a:ea typeface="Arial"/>
              </a:rPr>
              <a:t>9</a:t>
            </a:fld>
            <a:endParaRPr b="0" lang="en-US"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bbe0e3"/>
        </a:solidFill>
      </p:bgPr>
    </p:bg>
    <p:spTree>
      <p:nvGrpSpPr>
        <p:cNvPr id="1" name=""/>
        <p:cNvGrpSpPr/>
        <p:nvPr/>
      </p:nvGrpSpPr>
      <p:grpSpPr>
        <a:xfrm>
          <a:off x="0" y="0"/>
          <a:ext cx="0" cy="0"/>
          <a:chOff x="0" y="0"/>
          <a:chExt cx="0" cy="0"/>
        </a:xfrm>
      </p:grpSpPr>
      <p:pic>
        <p:nvPicPr>
          <p:cNvPr id="41" name="Google Shape;12;p1" descr="PowerpointBanner-large"/>
          <p:cNvPicPr/>
          <p:nvPr/>
        </p:nvPicPr>
        <p:blipFill>
          <a:blip r:embed="rId2"/>
          <a:stretch/>
        </p:blipFill>
        <p:spPr>
          <a:xfrm>
            <a:off x="0" y="0"/>
            <a:ext cx="9145080" cy="914040"/>
          </a:xfrm>
          <a:prstGeom prst="rect">
            <a:avLst/>
          </a:prstGeom>
          <a:ln w="0">
            <a:noFill/>
          </a:ln>
        </p:spPr>
      </p:pic>
      <p:sp>
        <p:nvSpPr>
          <p:cNvPr id="42" name="Google Shape;14;p1"/>
          <p:cNvSpPr/>
          <p:nvPr/>
        </p:nvSpPr>
        <p:spPr>
          <a:xfrm>
            <a:off x="8412120" y="6393600"/>
            <a:ext cx="731520" cy="455760"/>
          </a:xfrm>
          <a:prstGeom prst="rect">
            <a:avLst/>
          </a:prstGeom>
          <a:noFill/>
          <a:ln w="0">
            <a:noFill/>
          </a:ln>
        </p:spPr>
        <p:style>
          <a:lnRef idx="0"/>
          <a:fillRef idx="0"/>
          <a:effectRef idx="0"/>
          <a:fontRef idx="minor"/>
        </p:style>
        <p:txBody>
          <a:bodyPr tIns="91440" bIns="91440" anchor="t">
            <a:noAutofit/>
          </a:bodyPr>
          <a:p>
            <a:pPr>
              <a:lnSpc>
                <a:spcPct val="100000"/>
              </a:lnSpc>
              <a:buNone/>
              <a:tabLst>
                <a:tab algn="l" pos="0"/>
              </a:tabLst>
            </a:pPr>
            <a:r>
              <a:rPr b="0" lang="en-US" sz="1200" spc="-1" strike="noStrike">
                <a:solidFill>
                  <a:srgbClr val="000000"/>
                </a:solidFill>
                <a:latin typeface="Arial"/>
                <a:ea typeface="Arial"/>
              </a:rPr>
              <a:t>of 35</a:t>
            </a:r>
            <a:endParaRPr b="0" lang="en-US" sz="1200" spc="-1" strike="noStrike">
              <a:latin typeface="Arial"/>
            </a:endParaRPr>
          </a:p>
          <a:p>
            <a:pPr>
              <a:lnSpc>
                <a:spcPct val="100000"/>
              </a:lnSpc>
              <a:buNone/>
              <a:tabLst>
                <a:tab algn="l" pos="0"/>
              </a:tabLst>
            </a:pPr>
            <a:endParaRPr b="0" lang="en-US" sz="1200" spc="-1" strike="noStrike">
              <a:latin typeface="Arial"/>
            </a:endParaRPr>
          </a:p>
        </p:txBody>
      </p:sp>
      <p:sp>
        <p:nvSpPr>
          <p:cNvPr id="43" name="PlaceHolder 1"/>
          <p:cNvSpPr>
            <a:spLocks noGrp="1"/>
          </p:cNvSpPr>
          <p:nvPr>
            <p:ph type="title"/>
          </p:nvPr>
        </p:nvSpPr>
        <p:spPr>
          <a:xfrm>
            <a:off x="457200" y="838080"/>
            <a:ext cx="8229240" cy="990360"/>
          </a:xfrm>
          <a:prstGeom prst="rect">
            <a:avLst/>
          </a:prstGeom>
          <a:noFill/>
          <a:ln w="0">
            <a:noFill/>
          </a:ln>
        </p:spPr>
        <p:txBody>
          <a:bodyPr anchor="ctr">
            <a:noAutofit/>
          </a:bodyPr>
          <a:p>
            <a:r>
              <a:rPr b="0" lang="en-US" sz="3800" spc="-1" strike="noStrike">
                <a:solidFill>
                  <a:srgbClr val="000000"/>
                </a:solidFill>
                <a:latin typeface="Arial"/>
              </a:rPr>
              <a:t>Click to edit the title text format</a:t>
            </a:r>
            <a:endParaRPr b="0" lang="en-US" sz="3800" spc="-1" strike="noStrike">
              <a:solidFill>
                <a:srgbClr val="000000"/>
              </a:solidFill>
              <a:latin typeface="Arial"/>
            </a:endParaRPr>
          </a:p>
        </p:txBody>
      </p:sp>
      <p:sp>
        <p:nvSpPr>
          <p:cNvPr id="44" name="PlaceHolder 2"/>
          <p:cNvSpPr>
            <a:spLocks noGrp="1"/>
          </p:cNvSpPr>
          <p:nvPr>
            <p:ph type="sldNum" idx="2"/>
          </p:nvPr>
        </p:nvSpPr>
        <p:spPr>
          <a:xfrm>
            <a:off x="6331680" y="6440400"/>
            <a:ext cx="2133360" cy="396720"/>
          </a:xfrm>
          <a:prstGeom prst="rect">
            <a:avLst/>
          </a:prstGeom>
          <a:noFill/>
          <a:ln w="0">
            <a:noFill/>
          </a:ln>
        </p:spPr>
        <p:txBody>
          <a:bodyPr anchor="t">
            <a:noAutofit/>
          </a:bodyPr>
          <a:lstStyle>
            <a:lvl1pPr algn="r">
              <a:lnSpc>
                <a:spcPct val="100000"/>
              </a:lnSpc>
              <a:buNone/>
              <a:tabLst>
                <a:tab algn="l" pos="0"/>
              </a:tabLst>
              <a:defRPr b="0" lang="en-US" sz="1400" spc="-1" strike="noStrike">
                <a:solidFill>
                  <a:srgbClr val="000000"/>
                </a:solidFill>
                <a:latin typeface="Arial"/>
                <a:ea typeface="Arial"/>
              </a:defRPr>
            </a:lvl1pPr>
          </a:lstStyle>
          <a:p>
            <a:pPr algn="r">
              <a:lnSpc>
                <a:spcPct val="100000"/>
              </a:lnSpc>
              <a:buNone/>
              <a:tabLst>
                <a:tab algn="l" pos="0"/>
              </a:tabLst>
            </a:pPr>
            <a:fld id="{C25E7ECB-EE3F-48A8-914F-F64AE5C93694}" type="slidenum">
              <a:rPr b="0" lang="en-US" sz="1400" spc="-1" strike="noStrike">
                <a:solidFill>
                  <a:srgbClr val="000000"/>
                </a:solidFill>
                <a:latin typeface="Arial"/>
                <a:ea typeface="Arial"/>
              </a:rPr>
              <a:t>&lt;number&gt;</a:t>
            </a:fld>
            <a:endParaRPr b="0" lang="en-US" sz="1400" spc="-1" strike="noStrike">
              <a:latin typeface="Times New Roman"/>
            </a:endParaRPr>
          </a:p>
        </p:txBody>
      </p:sp>
      <p:sp>
        <p:nvSpPr>
          <p:cNvPr id="45" name="PlaceHolder 3"/>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400" spc="-1" strike="noStrike">
                <a:solidFill>
                  <a:srgbClr val="000000"/>
                </a:solidFill>
                <a:latin typeface="Arial"/>
              </a:rPr>
              <a:t>Click to edit the outline text format</a:t>
            </a:r>
            <a:endParaRPr b="0" lang="en-US" sz="14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400" spc="-1" strike="noStrike">
                <a:solidFill>
                  <a:srgbClr val="000000"/>
                </a:solidFill>
                <a:latin typeface="Arial"/>
              </a:rPr>
              <a:t>Second Outline Level</a:t>
            </a:r>
            <a:endParaRPr b="0" lang="en-US" sz="14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400" spc="-1" strike="noStrike">
                <a:solidFill>
                  <a:srgbClr val="000000"/>
                </a:solidFill>
                <a:latin typeface="Arial"/>
              </a:rPr>
              <a:t>Third Outline Level</a:t>
            </a:r>
            <a:endParaRPr b="0" lang="en-US" sz="1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400" spc="-1" strike="noStrike">
                <a:solidFill>
                  <a:srgbClr val="000000"/>
                </a:solidFill>
                <a:latin typeface="Arial"/>
              </a:rPr>
              <a:t>Fourth Outline Level</a:t>
            </a:r>
            <a:endParaRPr b="0" lang="en-US" sz="14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bbe0e3"/>
        </a:solidFill>
      </p:bgPr>
    </p:bg>
    <p:spTree>
      <p:nvGrpSpPr>
        <p:cNvPr id="1" name=""/>
        <p:cNvGrpSpPr/>
        <p:nvPr/>
      </p:nvGrpSpPr>
      <p:grpSpPr>
        <a:xfrm>
          <a:off x="0" y="0"/>
          <a:ext cx="0" cy="0"/>
          <a:chOff x="0" y="0"/>
          <a:chExt cx="0" cy="0"/>
        </a:xfrm>
      </p:grpSpPr>
      <p:pic>
        <p:nvPicPr>
          <p:cNvPr id="82" name="Google Shape;12;p1" descr="PowerpointBanner-large"/>
          <p:cNvPicPr/>
          <p:nvPr/>
        </p:nvPicPr>
        <p:blipFill>
          <a:blip r:embed="rId2"/>
          <a:stretch/>
        </p:blipFill>
        <p:spPr>
          <a:xfrm>
            <a:off x="0" y="0"/>
            <a:ext cx="9145080" cy="914040"/>
          </a:xfrm>
          <a:prstGeom prst="rect">
            <a:avLst/>
          </a:prstGeom>
          <a:ln w="0">
            <a:noFill/>
          </a:ln>
        </p:spPr>
      </p:pic>
      <p:sp>
        <p:nvSpPr>
          <p:cNvPr id="83" name="Google Shape;14;p1"/>
          <p:cNvSpPr/>
          <p:nvPr/>
        </p:nvSpPr>
        <p:spPr>
          <a:xfrm>
            <a:off x="8412120" y="6393600"/>
            <a:ext cx="731520" cy="455760"/>
          </a:xfrm>
          <a:prstGeom prst="rect">
            <a:avLst/>
          </a:prstGeom>
          <a:noFill/>
          <a:ln w="0">
            <a:noFill/>
          </a:ln>
        </p:spPr>
        <p:style>
          <a:lnRef idx="0"/>
          <a:fillRef idx="0"/>
          <a:effectRef idx="0"/>
          <a:fontRef idx="minor"/>
        </p:style>
        <p:txBody>
          <a:bodyPr tIns="91440" bIns="91440" anchor="t">
            <a:noAutofit/>
          </a:bodyPr>
          <a:p>
            <a:pPr>
              <a:lnSpc>
                <a:spcPct val="100000"/>
              </a:lnSpc>
              <a:buNone/>
              <a:tabLst>
                <a:tab algn="l" pos="0"/>
              </a:tabLst>
            </a:pPr>
            <a:r>
              <a:rPr b="0" lang="en-US" sz="1200" spc="-1" strike="noStrike">
                <a:solidFill>
                  <a:srgbClr val="000000"/>
                </a:solidFill>
                <a:latin typeface="Arial"/>
                <a:ea typeface="Arial"/>
              </a:rPr>
              <a:t>of 35</a:t>
            </a:r>
            <a:endParaRPr b="0" lang="en-US" sz="1200" spc="-1" strike="noStrike">
              <a:latin typeface="Arial"/>
            </a:endParaRPr>
          </a:p>
          <a:p>
            <a:pPr>
              <a:lnSpc>
                <a:spcPct val="100000"/>
              </a:lnSpc>
              <a:buNone/>
              <a:tabLst>
                <a:tab algn="l" pos="0"/>
              </a:tabLst>
            </a:pPr>
            <a:endParaRPr b="0" lang="en-US" sz="1200" spc="-1" strike="noStrike">
              <a:latin typeface="Arial"/>
            </a:endParaRPr>
          </a:p>
        </p:txBody>
      </p:sp>
      <p:sp>
        <p:nvSpPr>
          <p:cNvPr id="84" name="PlaceHolder 1"/>
          <p:cNvSpPr>
            <a:spLocks noGrp="1"/>
          </p:cNvSpPr>
          <p:nvPr>
            <p:ph type="title"/>
          </p:nvPr>
        </p:nvSpPr>
        <p:spPr>
          <a:xfrm>
            <a:off x="457200" y="838080"/>
            <a:ext cx="7405200" cy="990360"/>
          </a:xfrm>
          <a:prstGeom prst="rect">
            <a:avLst/>
          </a:prstGeom>
          <a:noFill/>
          <a:ln w="0">
            <a:noFill/>
          </a:ln>
        </p:spPr>
        <p:txBody>
          <a:bodyPr anchor="ctr">
            <a:noAutofit/>
          </a:bodyPr>
          <a:p>
            <a:r>
              <a:rPr b="0" lang="en-US" sz="3800" spc="-1" strike="noStrike">
                <a:solidFill>
                  <a:srgbClr val="000000"/>
                </a:solidFill>
                <a:latin typeface="Arial"/>
              </a:rPr>
              <a:t>Clic</a:t>
            </a:r>
            <a:r>
              <a:rPr b="0" lang="en-US" sz="3800" spc="-1" strike="noStrike">
                <a:solidFill>
                  <a:srgbClr val="000000"/>
                </a:solidFill>
                <a:latin typeface="Arial"/>
              </a:rPr>
              <a:t>k to </a:t>
            </a:r>
            <a:r>
              <a:rPr b="0" lang="en-US" sz="3800" spc="-1" strike="noStrike">
                <a:solidFill>
                  <a:srgbClr val="000000"/>
                </a:solidFill>
                <a:latin typeface="Arial"/>
              </a:rPr>
              <a:t>edit </a:t>
            </a:r>
            <a:r>
              <a:rPr b="0" lang="en-US" sz="3800" spc="-1" strike="noStrike">
                <a:solidFill>
                  <a:srgbClr val="000000"/>
                </a:solidFill>
                <a:latin typeface="Arial"/>
              </a:rPr>
              <a:t>the </a:t>
            </a:r>
            <a:r>
              <a:rPr b="0" lang="en-US" sz="3800" spc="-1" strike="noStrike">
                <a:solidFill>
                  <a:srgbClr val="000000"/>
                </a:solidFill>
                <a:latin typeface="Arial"/>
              </a:rPr>
              <a:t>title </a:t>
            </a:r>
            <a:r>
              <a:rPr b="0" lang="en-US" sz="3800" spc="-1" strike="noStrike">
                <a:solidFill>
                  <a:srgbClr val="000000"/>
                </a:solidFill>
                <a:latin typeface="Arial"/>
              </a:rPr>
              <a:t>text </a:t>
            </a:r>
            <a:r>
              <a:rPr b="0" lang="en-US" sz="3800" spc="-1" strike="noStrike">
                <a:solidFill>
                  <a:srgbClr val="000000"/>
                </a:solidFill>
                <a:latin typeface="Arial"/>
              </a:rPr>
              <a:t>for</a:t>
            </a:r>
            <a:r>
              <a:rPr b="0" lang="en-US" sz="3800" spc="-1" strike="noStrike">
                <a:solidFill>
                  <a:srgbClr val="000000"/>
                </a:solidFill>
                <a:latin typeface="Arial"/>
              </a:rPr>
              <a:t>mat</a:t>
            </a:r>
            <a:endParaRPr b="0" lang="en-US" sz="3800" spc="-1" strike="noStrike">
              <a:solidFill>
                <a:srgbClr val="000000"/>
              </a:solidFill>
              <a:latin typeface="Arial"/>
            </a:endParaRPr>
          </a:p>
        </p:txBody>
      </p:sp>
      <p:sp>
        <p:nvSpPr>
          <p:cNvPr id="85" name="PlaceHolder 2"/>
          <p:cNvSpPr>
            <a:spLocks noGrp="1"/>
          </p:cNvSpPr>
          <p:nvPr>
            <p:ph type="body"/>
          </p:nvPr>
        </p:nvSpPr>
        <p:spPr>
          <a:xfrm>
            <a:off x="457200" y="1981080"/>
            <a:ext cx="8229240" cy="4190760"/>
          </a:xfrm>
          <a:prstGeom prst="rect">
            <a:avLst/>
          </a:prstGeom>
          <a:noFill/>
          <a:ln w="0">
            <a:noFill/>
          </a:ln>
        </p:spPr>
        <p:txBody>
          <a:bodyPr anchor="t">
            <a:noAutofit/>
          </a:bodyPr>
          <a:p>
            <a:pPr marL="432000" indent="-324000">
              <a:spcBef>
                <a:spcPts val="1417"/>
              </a:spcBef>
              <a:buClr>
                <a:srgbClr val="000000"/>
              </a:buClr>
              <a:buSzPct val="45000"/>
              <a:buFont typeface="Wingdings" charset="2"/>
              <a:buChar char=""/>
            </a:pPr>
            <a:r>
              <a:rPr b="0" lang="en-US" sz="2400" spc="-1" strike="noStrike">
                <a:solidFill>
                  <a:srgbClr val="000000"/>
                </a:solidFill>
                <a:latin typeface="Arial"/>
              </a:rPr>
              <a:t>Click to edit the outline text format</a:t>
            </a:r>
            <a:endParaRPr b="0" lang="en-US" sz="24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400" spc="-1" strike="noStrike">
                <a:solidFill>
                  <a:srgbClr val="000000"/>
                </a:solidFill>
                <a:latin typeface="Arial"/>
              </a:rPr>
              <a:t>Second Outline Level</a:t>
            </a:r>
            <a:endParaRPr b="0" lang="en-US" sz="24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400" spc="-1" strike="noStrike">
                <a:solidFill>
                  <a:srgbClr val="000000"/>
                </a:solidFill>
                <a:latin typeface="Arial"/>
              </a:rPr>
              <a:t>Fourth Outline Level</a:t>
            </a:r>
            <a:endParaRPr b="0" lang="en-US" sz="24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400" spc="-1" strike="noStrike">
                <a:solidFill>
                  <a:srgbClr val="000000"/>
                </a:solidFill>
                <a:latin typeface="Arial"/>
              </a:rPr>
              <a:t>Fifth Outline Level</a:t>
            </a:r>
            <a:endParaRPr b="0" lang="en-US" sz="24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400" spc="-1" strike="noStrike">
                <a:solidFill>
                  <a:srgbClr val="000000"/>
                </a:solidFill>
                <a:latin typeface="Arial"/>
              </a:rPr>
              <a:t>Sixth Outline Level</a:t>
            </a:r>
            <a:endParaRPr b="0" lang="en-US" sz="24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400" spc="-1" strike="noStrike">
                <a:solidFill>
                  <a:srgbClr val="000000"/>
                </a:solidFill>
                <a:latin typeface="Arial"/>
              </a:rPr>
              <a:t>Seventh Outline Level</a:t>
            </a:r>
            <a:endParaRPr b="0" lang="en-US" sz="2400" spc="-1" strike="noStrike">
              <a:solidFill>
                <a:srgbClr val="000000"/>
              </a:solidFill>
              <a:latin typeface="Arial"/>
            </a:endParaRPr>
          </a:p>
        </p:txBody>
      </p:sp>
      <p:sp>
        <p:nvSpPr>
          <p:cNvPr id="86" name="PlaceHolder 3"/>
          <p:cNvSpPr>
            <a:spLocks noGrp="1"/>
          </p:cNvSpPr>
          <p:nvPr>
            <p:ph type="sldNum" idx="3"/>
          </p:nvPr>
        </p:nvSpPr>
        <p:spPr>
          <a:xfrm>
            <a:off x="8214120" y="6401880"/>
            <a:ext cx="472320" cy="455760"/>
          </a:xfrm>
          <a:prstGeom prst="rect">
            <a:avLst/>
          </a:prstGeom>
          <a:noFill/>
          <a:ln w="0">
            <a:noFill/>
          </a:ln>
        </p:spPr>
        <p:txBody>
          <a:bodyPr tIns="91440" bIns="91440" anchor="t">
            <a:noAutofit/>
          </a:bodyPr>
          <a:lstStyle>
            <a:lvl1pPr>
              <a:lnSpc>
                <a:spcPct val="100000"/>
              </a:lnSpc>
              <a:buNone/>
              <a:tabLst>
                <a:tab algn="l" pos="0"/>
              </a:tabLst>
              <a:defRPr b="0" lang="en-US" sz="1200" spc="-1" strike="noStrike">
                <a:solidFill>
                  <a:srgbClr val="000000"/>
                </a:solidFill>
                <a:latin typeface="Arial"/>
                <a:ea typeface="Arial"/>
              </a:defRPr>
            </a:lvl1pPr>
          </a:lstStyle>
          <a:p>
            <a:pPr>
              <a:lnSpc>
                <a:spcPct val="100000"/>
              </a:lnSpc>
              <a:buNone/>
              <a:tabLst>
                <a:tab algn="l" pos="0"/>
              </a:tabLst>
            </a:pPr>
            <a:fld id="{F6C8AC8C-5F58-43AE-B2CE-9D93038A7B0B}" type="slidenum">
              <a:rPr b="0" lang="en-US" sz="1200" spc="-1" strike="noStrike">
                <a:solidFill>
                  <a:srgbClr val="000000"/>
                </a:solidFill>
                <a:latin typeface="Arial"/>
                <a:ea typeface="Arial"/>
              </a:rPr>
              <a:t>&lt;number&gt;</a:t>
            </a:fld>
            <a:endParaRPr b="0" lang="en-US"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hyperlink" Target="https://www.brandeis.edu/mathematics/docs/major-checklist.pdf" TargetMode="External"/><Relationship Id="rId2" Type="http://schemas.openxmlformats.org/officeDocument/2006/relationships/slideLayout" Target="../slideLayouts/slideLayout1.xml"/><Relationship Id="rId3"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Relationship Id="rId1" Type="http://schemas.openxmlformats.org/officeDocument/2006/relationships/hyperlink" Target="https://www.brandeis.edu/registrar/bulletin/provisional/courses/subjects/4700.html" TargetMode="External"/><Relationship Id="rId2" Type="http://schemas.openxmlformats.org/officeDocument/2006/relationships/hyperlink" Target="https://www.brandeis.edu/registrar/forms/major-minor.html" TargetMode="External"/><Relationship Id="rId3" Type="http://schemas.openxmlformats.org/officeDocument/2006/relationships/slideLayout" Target="../slideLayouts/slideLayout1.xml"/><Relationship Id="rId4" Type="http://schemas.openxmlformats.org/officeDocument/2006/relationships/notesSlide" Target="../notesSlides/notesSlide16.xml"/>
</Relationships>
</file>

<file path=ppt/slides/_rels/slide17.xml.rels><?xml version="1.0" encoding="UTF-8"?>
<Relationships xmlns="http://schemas.openxmlformats.org/package/2006/relationships"><Relationship Id="rId1" Type="http://schemas.openxmlformats.org/officeDocument/2006/relationships/hyperlink" Target="https://www.brandeis.edu/mathematics/people/index.html" TargetMode="External"/><Relationship Id="rId2" Type="http://schemas.openxmlformats.org/officeDocument/2006/relationships/slideLayout" Target="../slideLayouts/slideLayout1.xml"/><Relationship Id="rId3" Type="http://schemas.openxmlformats.org/officeDocument/2006/relationships/notesSlide" Target="../notesSlides/notesSlide17.xml"/>
</Relationships>
</file>

<file path=ppt/slides/_rels/slide18.xml.rels><?xml version="1.0" encoding="UTF-8"?>
<Relationships xmlns="http://schemas.openxmlformats.org/package/2006/relationships"><Relationship Id="rId1" Type="http://schemas.openxmlformats.org/officeDocument/2006/relationships/hyperlink" Target="mailto:bhaktiparwani@brandeis.edu" TargetMode="External"/><Relationship Id="rId2" Type="http://schemas.openxmlformats.org/officeDocument/2006/relationships/slideLayout" Target="../slideLayouts/slideLayout1.xml"/><Relationship Id="rId3" Type="http://schemas.openxmlformats.org/officeDocument/2006/relationships/notesSlide" Target="../notesSlides/notesSlide18.xml"/>
</Relationships>
</file>

<file path=ppt/slides/_rels/slide19.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xml"/><Relationship Id="rId3" Type="http://schemas.openxmlformats.org/officeDocument/2006/relationships/notesSlide" Target="../notesSlides/notesSlide19.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0.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3.xml.rels><?xml version="1.0" encoding="UTF-8"?>
<Relationships xmlns="http://schemas.openxmlformats.org/package/2006/relationships"><Relationship Id="rId1" Type="http://schemas.openxmlformats.org/officeDocument/2006/relationships/hyperlink" Target="https://sites.google.com/brandeis.edu/mathtutoring/home" TargetMode="External"/><Relationship Id="rId2" Type="http://schemas.openxmlformats.org/officeDocument/2006/relationships/slideLayout" Target="../slideLayouts/slideLayout1.xml"/><Relationship Id="rId3"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hyperlink" Target="https://www.brandeis.edu/mathematics/undergraduate/mentor-program.html" TargetMode="External"/><Relationship Id="rId2" Type="http://schemas.openxmlformats.org/officeDocument/2006/relationships/slideLayout" Target="../slideLayouts/slideLayout25.xml"/><Relationship Id="rId3"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hyperlink" Target="https://www.brandeis.edu/mathematics/docs/diversity-statement.html" TargetMode="External"/><Relationship Id="rId2" Type="http://schemas.openxmlformats.org/officeDocument/2006/relationships/hyperlink" Target="https://tinyurl.com/AshlandBrandeisTutoring" TargetMode="External"/><Relationship Id="rId3" Type="http://schemas.openxmlformats.org/officeDocument/2006/relationships/slideLayout" Target="../slideLayouts/slideLayout25.xml"/><Relationship Id="rId4"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hyperlink" Target="https://www.brandeis.edu/mathematics/undergraduate/directed-reading-program.html" TargetMode="External"/><Relationship Id="rId2" Type="http://schemas.openxmlformats.org/officeDocument/2006/relationships/slideLayout" Target="../slideLayouts/slideLayout1.xml"/><Relationship Id="rId3"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hyperlink" Target="https://www.maa.org/math-competitions/putnam-competition" TargetMode="External"/><Relationship Id="rId2" Type="http://schemas.openxmlformats.org/officeDocument/2006/relationships/slideLayout" Target="../slideLayouts/slideLayout1.xml"/><Relationship Id="rId3"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9" name="PlaceHolder 1"/>
          <p:cNvSpPr>
            <a:spLocks noGrp="1"/>
          </p:cNvSpPr>
          <p:nvPr>
            <p:ph/>
          </p:nvPr>
        </p:nvSpPr>
        <p:spPr>
          <a:xfrm>
            <a:off x="457200" y="1981080"/>
            <a:ext cx="8229240" cy="4190760"/>
          </a:xfrm>
          <a:prstGeom prst="rect">
            <a:avLst/>
          </a:prstGeom>
          <a:noFill/>
          <a:ln w="0">
            <a:noFill/>
          </a:ln>
        </p:spPr>
        <p:txBody>
          <a:bodyPr anchor="t">
            <a:noAutofit/>
          </a:bodyPr>
          <a:p>
            <a:pPr algn="ctr">
              <a:lnSpc>
                <a:spcPct val="100000"/>
              </a:lnSpc>
              <a:buNone/>
              <a:tabLst>
                <a:tab algn="l" pos="0"/>
              </a:tabLst>
            </a:pPr>
            <a:r>
              <a:rPr b="0" lang="en-US" sz="2800" spc="-1" strike="noStrike">
                <a:solidFill>
                  <a:srgbClr val="000000"/>
                </a:solidFill>
                <a:latin typeface="Arial"/>
                <a:ea typeface="Arial"/>
              </a:rPr>
              <a:t>Brandeis University</a:t>
            </a:r>
            <a:endParaRPr b="0" lang="en-US" sz="2800" spc="-1" strike="noStrike">
              <a:solidFill>
                <a:srgbClr val="000000"/>
              </a:solidFill>
              <a:latin typeface="Arial"/>
            </a:endParaRPr>
          </a:p>
          <a:p>
            <a:pPr algn="ctr">
              <a:lnSpc>
                <a:spcPct val="100000"/>
              </a:lnSpc>
              <a:buNone/>
              <a:tabLst>
                <a:tab algn="l" pos="0"/>
              </a:tabLst>
            </a:pPr>
            <a:r>
              <a:rPr b="0" lang="en-US" sz="2800" spc="-1" strike="noStrike">
                <a:solidFill>
                  <a:srgbClr val="000000"/>
                </a:solidFill>
                <a:latin typeface="Arial"/>
                <a:ea typeface="Arial"/>
              </a:rPr>
              <a:t>Mathematics Department</a:t>
            </a:r>
            <a:br>
              <a:rPr sz="3200"/>
            </a:br>
            <a:endParaRPr b="0" lang="en-US" sz="2800" spc="-1" strike="noStrike">
              <a:solidFill>
                <a:srgbClr val="000000"/>
              </a:solidFill>
              <a:latin typeface="Arial"/>
            </a:endParaRPr>
          </a:p>
          <a:p>
            <a:pPr algn="ctr">
              <a:lnSpc>
                <a:spcPct val="100000"/>
              </a:lnSpc>
              <a:buNone/>
              <a:tabLst>
                <a:tab algn="l" pos="0"/>
              </a:tabLst>
            </a:pPr>
            <a:r>
              <a:rPr b="1" lang="en-US" sz="3600" spc="-1" strike="noStrike">
                <a:solidFill>
                  <a:srgbClr val="000000"/>
                </a:solidFill>
                <a:latin typeface="Arial"/>
                <a:ea typeface="Arial"/>
              </a:rPr>
              <a:t>Undergraduate Curriculum and Advising Event</a:t>
            </a:r>
            <a:endParaRPr b="0" lang="en-US" sz="3600" spc="-1" strike="noStrike">
              <a:solidFill>
                <a:srgbClr val="000000"/>
              </a:solidFill>
              <a:latin typeface="Arial"/>
            </a:endParaRPr>
          </a:p>
          <a:p>
            <a:pPr algn="ctr">
              <a:lnSpc>
                <a:spcPct val="100000"/>
              </a:lnSpc>
              <a:buNone/>
              <a:tabLst>
                <a:tab algn="l" pos="0"/>
              </a:tabLst>
            </a:pPr>
            <a:endParaRPr b="0" lang="en-US" sz="3600" spc="-1" strike="noStrike">
              <a:solidFill>
                <a:srgbClr val="000000"/>
              </a:solidFill>
              <a:latin typeface="Arial"/>
            </a:endParaRPr>
          </a:p>
          <a:p>
            <a:pPr algn="ctr">
              <a:lnSpc>
                <a:spcPct val="100000"/>
              </a:lnSpc>
              <a:buNone/>
              <a:tabLst>
                <a:tab algn="l" pos="0"/>
              </a:tabLst>
            </a:pPr>
            <a:r>
              <a:rPr b="1" lang="en-US" sz="3600" spc="-1" strike="noStrike">
                <a:solidFill>
                  <a:srgbClr val="000000"/>
                </a:solidFill>
                <a:latin typeface="Arial"/>
                <a:ea typeface="Arial"/>
              </a:rPr>
              <a:t>April</a:t>
            </a:r>
            <a:r>
              <a:rPr b="1" lang="en-US" sz="3600" spc="-1" strike="noStrike">
                <a:solidFill>
                  <a:srgbClr val="000000"/>
                </a:solidFill>
                <a:latin typeface="Arial"/>
                <a:ea typeface="Arial"/>
              </a:rPr>
              <a:t> 2024</a:t>
            </a:r>
            <a:endParaRPr b="0" lang="en-US" sz="3600" spc="-1" strike="noStrike">
              <a:solidFill>
                <a:srgbClr val="000000"/>
              </a:solidFill>
              <a:latin typeface="Arial"/>
            </a:endParaRPr>
          </a:p>
          <a:p>
            <a:pPr marL="343080" indent="-158760">
              <a:lnSpc>
                <a:spcPct val="100000"/>
              </a:lnSpc>
              <a:spcBef>
                <a:spcPts val="581"/>
              </a:spcBef>
              <a:buNone/>
              <a:tabLst>
                <a:tab algn="l" pos="0"/>
              </a:tabLst>
            </a:pPr>
            <a:endParaRPr b="0" lang="en-US" sz="2400" spc="-1" strike="noStrike">
              <a:solidFill>
                <a:srgbClr val="000000"/>
              </a:solidFill>
              <a:latin typeface="Arial"/>
            </a:endParaRPr>
          </a:p>
        </p:txBody>
      </p:sp>
      <p:sp>
        <p:nvSpPr>
          <p:cNvPr id="130" name="Google Shape;69;p13"/>
          <p:cNvSpPr/>
          <p:nvPr/>
        </p:nvSpPr>
        <p:spPr>
          <a:xfrm>
            <a:off x="7566120" y="6243120"/>
            <a:ext cx="1844640" cy="614520"/>
          </a:xfrm>
          <a:prstGeom prst="rect">
            <a:avLst/>
          </a:prstGeom>
          <a:noFill/>
          <a:ln w="0">
            <a:noFill/>
          </a:ln>
        </p:spPr>
        <p:style>
          <a:lnRef idx="0"/>
          <a:fillRef idx="0"/>
          <a:effectRef idx="0"/>
          <a:fontRef idx="minor"/>
        </p:style>
      </p:sp>
      <p:sp>
        <p:nvSpPr>
          <p:cNvPr id="131" name="PlaceHolder 2"/>
          <p:cNvSpPr>
            <a:spLocks noGrp="1"/>
          </p:cNvSpPr>
          <p:nvPr>
            <p:ph type="sldNum" idx="7"/>
          </p:nvPr>
        </p:nvSpPr>
        <p:spPr>
          <a:xfrm>
            <a:off x="8214120" y="6401880"/>
            <a:ext cx="472320" cy="455760"/>
          </a:xfrm>
          <a:prstGeom prst="rect">
            <a:avLst/>
          </a:prstGeom>
          <a:noFill/>
          <a:ln w="0">
            <a:noFill/>
          </a:ln>
        </p:spPr>
        <p:txBody>
          <a:bodyPr tIns="91440" bIns="91440" anchor="t">
            <a:noAutofit/>
          </a:bodyPr>
          <a:lstStyle>
            <a:lvl1pPr>
              <a:lnSpc>
                <a:spcPct val="100000"/>
              </a:lnSpc>
              <a:buNone/>
              <a:tabLst>
                <a:tab algn="l" pos="0"/>
              </a:tabLst>
              <a:defRPr b="0" lang="en-US" sz="1200" spc="-1" strike="noStrike">
                <a:solidFill>
                  <a:srgbClr val="000000"/>
                </a:solidFill>
                <a:latin typeface="Arial"/>
                <a:ea typeface="Arial"/>
              </a:defRPr>
            </a:lvl1pPr>
          </a:lstStyle>
          <a:p>
            <a:pPr>
              <a:lnSpc>
                <a:spcPct val="100000"/>
              </a:lnSpc>
              <a:buNone/>
              <a:tabLst>
                <a:tab algn="l" pos="0"/>
              </a:tabLst>
            </a:pPr>
            <a:fld id="{9993B2A1-B374-43BD-BA39-6CA37A9E5B3E}" type="slidenum">
              <a:rPr b="0" lang="en-US" sz="1200" spc="-1" strike="noStrike">
                <a:solidFill>
                  <a:srgbClr val="000000"/>
                </a:solidFill>
                <a:latin typeface="Arial"/>
                <a:ea typeface="Arial"/>
              </a:rPr>
              <a:t>&lt;number&gt;</a:t>
            </a:fld>
            <a:endParaRPr b="0" lang="en-US" sz="1200" spc="-1" strike="noStrike">
              <a:latin typeface="Times New Roman"/>
            </a:endParaRPr>
          </a:p>
        </p:txBody>
      </p:sp>
    </p:spTree>
  </p:cSld>
  <mc:AlternateContent>
    <mc:Choice Requires="p14">
      <p:transition spd="med" p14:dur="700">
        <p:fade/>
      </p:transition>
    </mc:Choice>
    <mc:Fallback>
      <p:transition spd="med">
        <p:fade/>
      </p:transition>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PlaceHolder 1"/>
          <p:cNvSpPr>
            <a:spLocks noGrp="1"/>
          </p:cNvSpPr>
          <p:nvPr>
            <p:ph type="title"/>
          </p:nvPr>
        </p:nvSpPr>
        <p:spPr>
          <a:xfrm>
            <a:off x="1045080" y="621000"/>
            <a:ext cx="7405200" cy="990360"/>
          </a:xfrm>
          <a:prstGeom prst="rect">
            <a:avLst/>
          </a:prstGeom>
          <a:noFill/>
          <a:ln w="0">
            <a:noFill/>
          </a:ln>
        </p:spPr>
        <p:txBody>
          <a:bodyPr anchor="ctr">
            <a:noAutofit/>
          </a:bodyPr>
          <a:p>
            <a:pPr algn="ctr">
              <a:lnSpc>
                <a:spcPct val="100000"/>
              </a:lnSpc>
              <a:buNone/>
              <a:tabLst>
                <a:tab algn="l" pos="0"/>
              </a:tabLst>
            </a:pPr>
            <a:r>
              <a:rPr b="1" lang="en-US" sz="3600" spc="-1" strike="noStrike">
                <a:solidFill>
                  <a:srgbClr val="000000"/>
                </a:solidFill>
                <a:latin typeface="Arial"/>
                <a:ea typeface="Arial"/>
              </a:rPr>
              <a:t> </a:t>
            </a:r>
            <a:r>
              <a:rPr b="1" lang="en-US" sz="2400" spc="-1" strike="noStrike">
                <a:solidFill>
                  <a:srgbClr val="000000"/>
                </a:solidFill>
                <a:latin typeface="Arial"/>
                <a:ea typeface="Arial"/>
              </a:rPr>
              <a:t>Requi</a:t>
            </a:r>
            <a:r>
              <a:rPr b="1" lang="en-US" sz="2400" spc="-1" strike="noStrike">
                <a:solidFill>
                  <a:srgbClr val="000000"/>
                </a:solidFill>
                <a:latin typeface="Arial"/>
                <a:ea typeface="Arial"/>
              </a:rPr>
              <a:t>remen</a:t>
            </a:r>
            <a:r>
              <a:rPr b="1" lang="en-US" sz="2400" spc="-1" strike="noStrike">
                <a:solidFill>
                  <a:srgbClr val="000000"/>
                </a:solidFill>
                <a:latin typeface="Arial"/>
                <a:ea typeface="Arial"/>
              </a:rPr>
              <a:t>ts for </a:t>
            </a:r>
            <a:r>
              <a:rPr b="1" lang="en-US" sz="2400" spc="-1" strike="noStrike">
                <a:solidFill>
                  <a:srgbClr val="000000"/>
                </a:solidFill>
                <a:latin typeface="Arial"/>
                <a:ea typeface="Arial"/>
              </a:rPr>
              <a:t>All </a:t>
            </a:r>
            <a:r>
              <a:rPr b="1" lang="en-US" sz="2400" spc="-1" strike="noStrike">
                <a:solidFill>
                  <a:srgbClr val="000000"/>
                </a:solidFill>
                <a:latin typeface="Arial"/>
                <a:ea typeface="Arial"/>
              </a:rPr>
              <a:t>Math </a:t>
            </a:r>
            <a:r>
              <a:rPr b="1" lang="en-US" sz="2400" spc="-1" strike="noStrike">
                <a:solidFill>
                  <a:srgbClr val="000000"/>
                </a:solidFill>
                <a:latin typeface="Arial"/>
                <a:ea typeface="Arial"/>
              </a:rPr>
              <a:t>Degre</a:t>
            </a:r>
            <a:r>
              <a:rPr b="1" lang="en-US" sz="2400" spc="-1" strike="noStrike">
                <a:solidFill>
                  <a:srgbClr val="000000"/>
                </a:solidFill>
                <a:latin typeface="Arial"/>
                <a:ea typeface="Arial"/>
              </a:rPr>
              <a:t>es</a:t>
            </a:r>
            <a:endParaRPr b="0" lang="en-US" sz="2400" spc="-1" strike="noStrike">
              <a:solidFill>
                <a:srgbClr val="000000"/>
              </a:solidFill>
              <a:latin typeface="Arial"/>
            </a:endParaRPr>
          </a:p>
        </p:txBody>
      </p:sp>
      <p:sp>
        <p:nvSpPr>
          <p:cNvPr id="158" name="PlaceHolder 2"/>
          <p:cNvSpPr>
            <a:spLocks noGrp="1"/>
          </p:cNvSpPr>
          <p:nvPr>
            <p:ph/>
          </p:nvPr>
        </p:nvSpPr>
        <p:spPr>
          <a:xfrm>
            <a:off x="457200" y="1525320"/>
            <a:ext cx="8229240" cy="4876560"/>
          </a:xfrm>
          <a:prstGeom prst="rect">
            <a:avLst/>
          </a:prstGeom>
          <a:noFill/>
          <a:ln w="0">
            <a:noFill/>
          </a:ln>
        </p:spPr>
        <p:txBody>
          <a:bodyPr anchor="t">
            <a:noAutofit/>
          </a:bodyPr>
          <a:p>
            <a:pPr marL="76320">
              <a:lnSpc>
                <a:spcPct val="100000"/>
              </a:lnSpc>
              <a:spcBef>
                <a:spcPts val="581"/>
              </a:spcBef>
              <a:buNone/>
              <a:tabLst>
                <a:tab algn="l" pos="0"/>
              </a:tabLst>
            </a:pPr>
            <a:r>
              <a:rPr b="0" lang="en-US" sz="2400" spc="-1" strike="noStrike">
                <a:solidFill>
                  <a:srgbClr val="000000"/>
                </a:solidFill>
                <a:latin typeface="Arial"/>
                <a:ea typeface="Arial"/>
              </a:rPr>
              <a:t>As part of completing any Math Major, students must:</a:t>
            </a:r>
            <a:br>
              <a:rPr sz="2400"/>
            </a:br>
            <a:endParaRPr b="0" lang="en-US" sz="24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2400" spc="-1" strike="noStrike">
                <a:solidFill>
                  <a:srgbClr val="000000"/>
                </a:solidFill>
                <a:latin typeface="Arial"/>
                <a:ea typeface="Arial"/>
              </a:rPr>
              <a:t>Satisfy the Brandeis Core Requirements (see ”Notes” </a:t>
            </a:r>
            <a:r>
              <a:rPr b="0" lang="en-US" sz="2400" spc="-1" strike="noStrike">
                <a:solidFill>
                  <a:srgbClr val="000000"/>
                </a:solidFill>
                <a:latin typeface="Arial"/>
                <a:ea typeface="Arial"/>
              </a:rPr>
              <a:t>for listing of courses which fulfill these requirements).</a:t>
            </a:r>
            <a:endParaRPr b="0" lang="en-US" sz="24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2400" spc="-1" strike="noStrike">
                <a:solidFill>
                  <a:srgbClr val="000000"/>
                </a:solidFill>
                <a:latin typeface="Arial"/>
                <a:ea typeface="Arial"/>
              </a:rPr>
              <a:t>One of: Math 15a (Linear Algebra) or 22a (Honors </a:t>
            </a:r>
            <a:r>
              <a:rPr b="0" lang="en-US" sz="2400" spc="-1" strike="noStrike">
                <a:solidFill>
                  <a:srgbClr val="000000"/>
                </a:solidFill>
                <a:latin typeface="Arial"/>
                <a:ea typeface="Arial"/>
              </a:rPr>
              <a:t>Linear Algebra)</a:t>
            </a:r>
            <a:endParaRPr b="0" lang="en-US" sz="24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2400" spc="-1" strike="noStrike">
                <a:solidFill>
                  <a:srgbClr val="000000"/>
                </a:solidFill>
                <a:latin typeface="Arial"/>
                <a:ea typeface="Arial"/>
              </a:rPr>
              <a:t>One of: Math 20a (Multivariable Calculus) or 22b </a:t>
            </a:r>
            <a:br>
              <a:rPr sz="2400"/>
            </a:br>
            <a:r>
              <a:rPr b="0" lang="en-US" sz="2400" spc="-1" strike="noStrike">
                <a:solidFill>
                  <a:srgbClr val="000000"/>
                </a:solidFill>
                <a:latin typeface="Arial"/>
                <a:ea typeface="Arial"/>
              </a:rPr>
              <a:t>(Honors Multivariable Calculus)</a:t>
            </a:r>
            <a:endParaRPr b="0" lang="en-US" sz="24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2400" spc="-1" strike="noStrike">
                <a:solidFill>
                  <a:srgbClr val="000000"/>
                </a:solidFill>
                <a:latin typeface="Arial"/>
                <a:ea typeface="Arial"/>
              </a:rPr>
              <a:t>Math 23b (Introduction to Proofs)</a:t>
            </a:r>
            <a:endParaRPr b="0" lang="en-US" sz="2400" spc="-1" strike="noStrike">
              <a:solidFill>
                <a:srgbClr val="000000"/>
              </a:solidFill>
              <a:latin typeface="Arial"/>
            </a:endParaRPr>
          </a:p>
          <a:p>
            <a:pPr>
              <a:lnSpc>
                <a:spcPct val="100000"/>
              </a:lnSpc>
              <a:spcBef>
                <a:spcPts val="581"/>
              </a:spcBef>
              <a:buNone/>
              <a:tabLst>
                <a:tab algn="l" pos="0"/>
              </a:tabLst>
            </a:pPr>
            <a:endParaRPr b="0" lang="en-US" sz="2400" spc="-1" strike="noStrike">
              <a:solidFill>
                <a:srgbClr val="000000"/>
              </a:solidFill>
              <a:latin typeface="Arial"/>
            </a:endParaRPr>
          </a:p>
          <a:p>
            <a:pPr marL="457200">
              <a:lnSpc>
                <a:spcPct val="100000"/>
              </a:lnSpc>
              <a:spcBef>
                <a:spcPts val="581"/>
              </a:spcBef>
              <a:buNone/>
              <a:tabLst>
                <a:tab algn="l" pos="0"/>
              </a:tabLst>
            </a:pPr>
            <a:endParaRPr b="0" lang="en-US" sz="2200" spc="-1" strike="noStrike">
              <a:solidFill>
                <a:srgbClr val="000000"/>
              </a:solidFill>
              <a:latin typeface="Arial"/>
            </a:endParaRPr>
          </a:p>
          <a:p>
            <a:pPr>
              <a:lnSpc>
                <a:spcPct val="100000"/>
              </a:lnSpc>
              <a:spcBef>
                <a:spcPts val="581"/>
              </a:spcBef>
              <a:buNone/>
              <a:tabLst>
                <a:tab algn="l" pos="0"/>
              </a:tabLst>
            </a:pPr>
            <a:endParaRPr b="0" lang="en-US" sz="2200" spc="-1" strike="noStrike">
              <a:solidFill>
                <a:srgbClr val="000000"/>
              </a:solidFill>
              <a:latin typeface="Arial"/>
            </a:endParaRPr>
          </a:p>
          <a:p>
            <a:pPr>
              <a:lnSpc>
                <a:spcPct val="100000"/>
              </a:lnSpc>
              <a:spcBef>
                <a:spcPts val="581"/>
              </a:spcBef>
              <a:buNone/>
              <a:tabLst>
                <a:tab algn="l" pos="0"/>
              </a:tabLst>
            </a:pPr>
            <a:endParaRPr b="0" lang="en-US" sz="2400" spc="-1" strike="noStrike">
              <a:solidFill>
                <a:srgbClr val="000000"/>
              </a:solidFill>
              <a:latin typeface="Arial"/>
            </a:endParaRPr>
          </a:p>
        </p:txBody>
      </p:sp>
      <p:sp>
        <p:nvSpPr>
          <p:cNvPr id="159" name="PlaceHolder 3"/>
          <p:cNvSpPr>
            <a:spLocks noGrp="1"/>
          </p:cNvSpPr>
          <p:nvPr>
            <p:ph type="sldNum" idx="16"/>
          </p:nvPr>
        </p:nvSpPr>
        <p:spPr>
          <a:xfrm>
            <a:off x="8214120" y="6401880"/>
            <a:ext cx="472320" cy="455760"/>
          </a:xfrm>
          <a:prstGeom prst="rect">
            <a:avLst/>
          </a:prstGeom>
          <a:noFill/>
          <a:ln w="0">
            <a:noFill/>
          </a:ln>
        </p:spPr>
        <p:txBody>
          <a:bodyPr tIns="91440" bIns="91440" anchor="t">
            <a:noAutofit/>
          </a:bodyPr>
          <a:lstStyle>
            <a:lvl1pPr>
              <a:lnSpc>
                <a:spcPct val="100000"/>
              </a:lnSpc>
              <a:buNone/>
              <a:tabLst>
                <a:tab algn="l" pos="0"/>
              </a:tabLst>
              <a:defRPr b="0" lang="en-US" sz="1200" spc="-1" strike="noStrike">
                <a:solidFill>
                  <a:srgbClr val="000000"/>
                </a:solidFill>
                <a:latin typeface="Arial"/>
                <a:ea typeface="Arial"/>
              </a:defRPr>
            </a:lvl1pPr>
          </a:lstStyle>
          <a:p>
            <a:pPr>
              <a:lnSpc>
                <a:spcPct val="100000"/>
              </a:lnSpc>
              <a:buNone/>
              <a:tabLst>
                <a:tab algn="l" pos="0"/>
              </a:tabLst>
            </a:pPr>
            <a:fld id="{E152B4C4-CF22-4B79-90A8-428E32BDF8E0}" type="slidenum">
              <a:rPr b="0" lang="en-US" sz="1200" spc="-1" strike="noStrike">
                <a:solidFill>
                  <a:srgbClr val="000000"/>
                </a:solidFill>
                <a:latin typeface="Arial"/>
                <a:ea typeface="Arial"/>
              </a:rPr>
              <a:t>&lt;number&gt;</a:t>
            </a:fld>
            <a:endParaRPr b="0" lang="en-US" sz="1200" spc="-1" strike="noStrike">
              <a:latin typeface="Times New Roman"/>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PlaceHolder 1"/>
          <p:cNvSpPr>
            <a:spLocks noGrp="1"/>
          </p:cNvSpPr>
          <p:nvPr>
            <p:ph type="title"/>
          </p:nvPr>
        </p:nvSpPr>
        <p:spPr>
          <a:xfrm>
            <a:off x="0" y="621000"/>
            <a:ext cx="8449920" cy="990360"/>
          </a:xfrm>
          <a:prstGeom prst="rect">
            <a:avLst/>
          </a:prstGeom>
          <a:noFill/>
          <a:ln w="0">
            <a:noFill/>
          </a:ln>
        </p:spPr>
        <p:txBody>
          <a:bodyPr anchor="ctr">
            <a:noAutofit/>
          </a:bodyPr>
          <a:p>
            <a:pPr algn="ctr">
              <a:lnSpc>
                <a:spcPct val="100000"/>
              </a:lnSpc>
              <a:buNone/>
              <a:tabLst>
                <a:tab algn="l" pos="0"/>
              </a:tabLst>
            </a:pPr>
            <a:r>
              <a:rPr b="1" lang="en-US" sz="3600" spc="-1" strike="noStrike">
                <a:solidFill>
                  <a:srgbClr val="000000"/>
                </a:solidFill>
                <a:latin typeface="Arial"/>
                <a:ea typeface="Arial"/>
              </a:rPr>
              <a:t> </a:t>
            </a:r>
            <a:br>
              <a:rPr sz="3600"/>
            </a:br>
            <a:r>
              <a:rPr b="1" lang="en-US" sz="2400" spc="-1" strike="noStrike">
                <a:solidFill>
                  <a:srgbClr val="000000"/>
                </a:solidFill>
                <a:latin typeface="Arial"/>
                <a:ea typeface="Arial"/>
              </a:rPr>
              <a:t>Check</a:t>
            </a:r>
            <a:r>
              <a:rPr b="1" lang="en-US" sz="2400" spc="-1" strike="noStrike">
                <a:solidFill>
                  <a:srgbClr val="000000"/>
                </a:solidFill>
                <a:latin typeface="Arial"/>
                <a:ea typeface="Arial"/>
              </a:rPr>
              <a:t>list of </a:t>
            </a:r>
            <a:r>
              <a:rPr b="1" lang="en-US" sz="2400" spc="-1" strike="noStrike">
                <a:solidFill>
                  <a:srgbClr val="000000"/>
                </a:solidFill>
                <a:latin typeface="Arial"/>
                <a:ea typeface="Arial"/>
              </a:rPr>
              <a:t>Cours</a:t>
            </a:r>
            <a:r>
              <a:rPr b="1" lang="en-US" sz="2400" spc="-1" strike="noStrike">
                <a:solidFill>
                  <a:srgbClr val="000000"/>
                </a:solidFill>
                <a:latin typeface="Arial"/>
                <a:ea typeface="Arial"/>
              </a:rPr>
              <a:t>es</a:t>
            </a:r>
            <a:endParaRPr b="0" lang="en-US" sz="2400" spc="-1" strike="noStrike">
              <a:solidFill>
                <a:srgbClr val="000000"/>
              </a:solidFill>
              <a:latin typeface="Arial"/>
            </a:endParaRPr>
          </a:p>
        </p:txBody>
      </p:sp>
      <p:sp>
        <p:nvSpPr>
          <p:cNvPr id="161" name="PlaceHolder 2"/>
          <p:cNvSpPr>
            <a:spLocks noGrp="1"/>
          </p:cNvSpPr>
          <p:nvPr>
            <p:ph/>
          </p:nvPr>
        </p:nvSpPr>
        <p:spPr>
          <a:xfrm>
            <a:off x="457200" y="1525320"/>
            <a:ext cx="8229240" cy="4876560"/>
          </a:xfrm>
          <a:prstGeom prst="rect">
            <a:avLst/>
          </a:prstGeom>
          <a:noFill/>
          <a:ln w="0">
            <a:noFill/>
          </a:ln>
        </p:spPr>
        <p:txBody>
          <a:bodyPr anchor="t">
            <a:noAutofit/>
          </a:bodyPr>
          <a:p>
            <a:pPr marL="88920">
              <a:lnSpc>
                <a:spcPct val="100000"/>
              </a:lnSpc>
              <a:spcBef>
                <a:spcPts val="581"/>
              </a:spcBef>
              <a:buNone/>
              <a:tabLst>
                <a:tab algn="l" pos="0"/>
              </a:tabLst>
            </a:pPr>
            <a:endParaRPr b="0" lang="en-US" sz="2200" spc="-1" strike="noStrike">
              <a:solidFill>
                <a:srgbClr val="000000"/>
              </a:solidFill>
              <a:latin typeface="Arial"/>
            </a:endParaRPr>
          </a:p>
          <a:p>
            <a:pPr>
              <a:lnSpc>
                <a:spcPct val="100000"/>
              </a:lnSpc>
              <a:spcBef>
                <a:spcPts val="581"/>
              </a:spcBef>
              <a:buNone/>
              <a:tabLst>
                <a:tab algn="l" pos="0"/>
              </a:tabLst>
            </a:pPr>
            <a:r>
              <a:rPr b="0" lang="en-US" sz="2400" spc="-1" strike="noStrike">
                <a:solidFill>
                  <a:srgbClr val="000000"/>
                </a:solidFill>
                <a:latin typeface="Arial"/>
                <a:ea typeface="Arial"/>
              </a:rPr>
              <a:t>We have course checklists to help you prepare your schedules:</a:t>
            </a:r>
            <a:br>
              <a:rPr sz="2400"/>
            </a:br>
            <a:br>
              <a:rPr sz="2400"/>
            </a:br>
            <a:r>
              <a:rPr b="0" lang="en-US" sz="2400" spc="-1" strike="noStrike" u="sng">
                <a:solidFill>
                  <a:srgbClr val="009999"/>
                </a:solidFill>
                <a:uFillTx/>
                <a:latin typeface="Arial"/>
                <a:ea typeface="Arial"/>
                <a:hlinkClick r:id="rId1"/>
              </a:rPr>
              <a:t>https://www.brandeis.edu/mathematics/docs/major-checklist.pdf</a:t>
            </a:r>
            <a:endParaRPr b="0" lang="en-US" sz="2400" spc="-1" strike="noStrike">
              <a:solidFill>
                <a:srgbClr val="000000"/>
              </a:solidFill>
              <a:latin typeface="Arial"/>
            </a:endParaRPr>
          </a:p>
          <a:p>
            <a:pPr>
              <a:lnSpc>
                <a:spcPct val="100000"/>
              </a:lnSpc>
              <a:spcBef>
                <a:spcPts val="581"/>
              </a:spcBef>
              <a:buNone/>
              <a:tabLst>
                <a:tab algn="l" pos="0"/>
              </a:tabLst>
            </a:pPr>
            <a:endParaRPr b="0" lang="en-US" sz="2400" spc="-1" strike="noStrike">
              <a:solidFill>
                <a:srgbClr val="000000"/>
              </a:solidFill>
              <a:latin typeface="Arial"/>
            </a:endParaRPr>
          </a:p>
          <a:p>
            <a:pPr>
              <a:lnSpc>
                <a:spcPct val="100000"/>
              </a:lnSpc>
              <a:spcBef>
                <a:spcPts val="581"/>
              </a:spcBef>
              <a:buNone/>
              <a:tabLst>
                <a:tab algn="l" pos="0"/>
              </a:tabLst>
            </a:pPr>
            <a:r>
              <a:rPr b="0" lang="en-US" sz="2400" spc="-1" strike="noStrike">
                <a:solidFill>
                  <a:srgbClr val="000000"/>
                </a:solidFill>
                <a:latin typeface="Arial"/>
                <a:ea typeface="Arial"/>
              </a:rPr>
              <a:t>https://www.brandeis.edu/mathematics/docs/minor-checklist1.pdf</a:t>
            </a:r>
            <a:br>
              <a:rPr sz="2400"/>
            </a:br>
            <a:br>
              <a:rPr sz="2400"/>
            </a:br>
            <a:endParaRPr b="0" lang="en-US" sz="2400" spc="-1" strike="noStrike">
              <a:solidFill>
                <a:srgbClr val="000000"/>
              </a:solidFill>
              <a:latin typeface="Arial"/>
            </a:endParaRPr>
          </a:p>
        </p:txBody>
      </p:sp>
      <p:sp>
        <p:nvSpPr>
          <p:cNvPr id="162" name="PlaceHolder 3"/>
          <p:cNvSpPr>
            <a:spLocks noGrp="1"/>
          </p:cNvSpPr>
          <p:nvPr>
            <p:ph type="sldNum" idx="17"/>
          </p:nvPr>
        </p:nvSpPr>
        <p:spPr>
          <a:xfrm>
            <a:off x="8214120" y="6401880"/>
            <a:ext cx="472320" cy="455760"/>
          </a:xfrm>
          <a:prstGeom prst="rect">
            <a:avLst/>
          </a:prstGeom>
          <a:noFill/>
          <a:ln w="0">
            <a:noFill/>
          </a:ln>
        </p:spPr>
        <p:txBody>
          <a:bodyPr tIns="91440" bIns="91440" anchor="t">
            <a:noAutofit/>
          </a:bodyPr>
          <a:lstStyle>
            <a:lvl1pPr>
              <a:lnSpc>
                <a:spcPct val="100000"/>
              </a:lnSpc>
              <a:buNone/>
              <a:tabLst>
                <a:tab algn="l" pos="0"/>
              </a:tabLst>
              <a:defRPr b="0" lang="en-US" sz="1200" spc="-1" strike="noStrike">
                <a:solidFill>
                  <a:srgbClr val="000000"/>
                </a:solidFill>
                <a:latin typeface="Arial"/>
                <a:ea typeface="Arial"/>
              </a:defRPr>
            </a:lvl1pPr>
          </a:lstStyle>
          <a:p>
            <a:pPr>
              <a:lnSpc>
                <a:spcPct val="100000"/>
              </a:lnSpc>
              <a:buNone/>
              <a:tabLst>
                <a:tab algn="l" pos="0"/>
              </a:tabLst>
            </a:pPr>
            <a:fld id="{12E999A3-1A5F-4925-A8C1-EF868B5F0352}" type="slidenum">
              <a:rPr b="0" lang="en-US" sz="1200" spc="-1" strike="noStrike">
                <a:solidFill>
                  <a:srgbClr val="000000"/>
                </a:solidFill>
                <a:latin typeface="Arial"/>
                <a:ea typeface="Arial"/>
              </a:rPr>
              <a:t>&lt;number&gt;</a:t>
            </a:fld>
            <a:endParaRPr b="0" lang="en-US" sz="1200" spc="-1" strike="noStrike">
              <a:latin typeface="Times New Roman"/>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PlaceHolder 1"/>
          <p:cNvSpPr>
            <a:spLocks noGrp="1"/>
          </p:cNvSpPr>
          <p:nvPr>
            <p:ph type="title"/>
          </p:nvPr>
        </p:nvSpPr>
        <p:spPr>
          <a:xfrm>
            <a:off x="1021680" y="990720"/>
            <a:ext cx="7405200" cy="990360"/>
          </a:xfrm>
          <a:prstGeom prst="rect">
            <a:avLst/>
          </a:prstGeom>
          <a:noFill/>
          <a:ln w="0">
            <a:noFill/>
          </a:ln>
        </p:spPr>
        <p:txBody>
          <a:bodyPr anchor="ctr">
            <a:noAutofit/>
          </a:bodyPr>
          <a:p>
            <a:pPr algn="ctr">
              <a:lnSpc>
                <a:spcPct val="100000"/>
              </a:lnSpc>
              <a:buNone/>
              <a:tabLst>
                <a:tab algn="l" pos="0"/>
              </a:tabLst>
            </a:pPr>
            <a:r>
              <a:rPr b="1" lang="en-US" sz="3600" spc="-1" strike="noStrike">
                <a:solidFill>
                  <a:srgbClr val="000000"/>
                </a:solidFill>
                <a:latin typeface="Arial"/>
                <a:ea typeface="Arial"/>
              </a:rPr>
              <a:t> </a:t>
            </a:r>
            <a:r>
              <a:rPr b="1" lang="en-US" sz="2800" spc="-1" strike="noStrike">
                <a:solidFill>
                  <a:srgbClr val="000000"/>
                </a:solidFill>
                <a:latin typeface="Arial"/>
                <a:ea typeface="Arial"/>
              </a:rPr>
              <a:t>BA </a:t>
            </a:r>
            <a:r>
              <a:rPr b="1" lang="en-US" sz="2800" spc="-1" strike="noStrike">
                <a:solidFill>
                  <a:srgbClr val="000000"/>
                </a:solidFill>
                <a:latin typeface="Arial"/>
                <a:ea typeface="Arial"/>
              </a:rPr>
              <a:t>in </a:t>
            </a:r>
            <a:r>
              <a:rPr b="1" lang="en-US" sz="2800" spc="-1" strike="noStrike">
                <a:solidFill>
                  <a:srgbClr val="000000"/>
                </a:solidFill>
                <a:latin typeface="Arial"/>
                <a:ea typeface="Arial"/>
              </a:rPr>
              <a:t>Math</a:t>
            </a:r>
            <a:r>
              <a:rPr b="1" lang="en-US" sz="2800" spc="-1" strike="noStrike">
                <a:solidFill>
                  <a:srgbClr val="000000"/>
                </a:solidFill>
                <a:latin typeface="Arial"/>
                <a:ea typeface="Arial"/>
              </a:rPr>
              <a:t>emat</a:t>
            </a:r>
            <a:r>
              <a:rPr b="1" lang="en-US" sz="2800" spc="-1" strike="noStrike">
                <a:solidFill>
                  <a:srgbClr val="000000"/>
                </a:solidFill>
                <a:latin typeface="Arial"/>
                <a:ea typeface="Arial"/>
              </a:rPr>
              <a:t>ics</a:t>
            </a:r>
            <a:endParaRPr b="0" lang="en-US" sz="2800" spc="-1" strike="noStrike">
              <a:solidFill>
                <a:srgbClr val="000000"/>
              </a:solidFill>
              <a:latin typeface="Arial"/>
            </a:endParaRPr>
          </a:p>
        </p:txBody>
      </p:sp>
      <p:sp>
        <p:nvSpPr>
          <p:cNvPr id="164" name="PlaceHolder 2"/>
          <p:cNvSpPr>
            <a:spLocks noGrp="1"/>
          </p:cNvSpPr>
          <p:nvPr>
            <p:ph/>
          </p:nvPr>
        </p:nvSpPr>
        <p:spPr>
          <a:xfrm>
            <a:off x="457200" y="1753200"/>
            <a:ext cx="8229240" cy="4876560"/>
          </a:xfrm>
          <a:prstGeom prst="rect">
            <a:avLst/>
          </a:prstGeom>
          <a:noFill/>
          <a:ln w="0">
            <a:noFill/>
          </a:ln>
        </p:spPr>
        <p:txBody>
          <a:bodyPr anchor="t">
            <a:noAutofit/>
          </a:bodyPr>
          <a:p>
            <a:pPr marL="76320">
              <a:lnSpc>
                <a:spcPct val="100000"/>
              </a:lnSpc>
              <a:spcBef>
                <a:spcPts val="581"/>
              </a:spcBef>
              <a:buNone/>
              <a:tabLst>
                <a:tab algn="l" pos="0"/>
              </a:tabLst>
            </a:pPr>
            <a:r>
              <a:rPr b="0" lang="en-US" sz="1800" spc="-1" strike="noStrike">
                <a:solidFill>
                  <a:srgbClr val="000000"/>
                </a:solidFill>
                <a:latin typeface="Arial"/>
                <a:ea typeface="Arial"/>
              </a:rPr>
              <a:t>As part of completing the BA in Math major, students must complete these courses with at least a grade of C- :</a:t>
            </a: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1800" spc="-1" strike="noStrike">
                <a:solidFill>
                  <a:srgbClr val="000000"/>
                </a:solidFill>
                <a:latin typeface="Arial"/>
                <a:ea typeface="Arial"/>
              </a:rPr>
              <a:t>Satisfy the Brandeis Core Requirements.</a:t>
            </a: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1800" spc="-1" strike="noStrike">
                <a:solidFill>
                  <a:srgbClr val="000000"/>
                </a:solidFill>
                <a:latin typeface="Arial"/>
                <a:ea typeface="Arial"/>
              </a:rPr>
              <a:t>One of MATH 15a or 22a; MATH 20a or 22b.</a:t>
            </a: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1800" spc="-1" strike="noStrike">
                <a:solidFill>
                  <a:srgbClr val="000000"/>
                </a:solidFill>
                <a:latin typeface="Arial"/>
                <a:ea typeface="Arial"/>
              </a:rPr>
              <a:t>MATH 23b or exemption</a:t>
            </a: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1800" spc="-1" strike="noStrike">
                <a:solidFill>
                  <a:srgbClr val="000000"/>
                </a:solidFill>
                <a:latin typeface="Arial"/>
                <a:ea typeface="Arial"/>
              </a:rPr>
              <a:t>MATH 35a, 110a, or 115a.</a:t>
            </a: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1800" spc="-1" strike="noStrike">
                <a:solidFill>
                  <a:srgbClr val="000000"/>
                </a:solidFill>
                <a:latin typeface="Arial"/>
                <a:ea typeface="Arial"/>
              </a:rPr>
              <a:t>MATH 28a, 28b, or 100a.</a:t>
            </a: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1800" spc="-1" strike="noStrike">
                <a:solidFill>
                  <a:srgbClr val="000000"/>
                </a:solidFill>
                <a:latin typeface="Arial"/>
                <a:ea typeface="Arial"/>
              </a:rPr>
              <a:t>Four additional semester courses, either MATH courses numbered 27 or higher or cross-listed courses in Mathematics.</a:t>
            </a: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1800" spc="-1" strike="noStrike">
                <a:solidFill>
                  <a:srgbClr val="000000"/>
                </a:solidFill>
                <a:latin typeface="Arial"/>
                <a:ea typeface="Arial"/>
              </a:rPr>
              <a:t>No course taken pass/fail may count toward the major, honors, or the teacher preparation track</a:t>
            </a:r>
            <a:endParaRPr b="0" lang="en-US" sz="1800" spc="-1" strike="noStrike">
              <a:solidFill>
                <a:srgbClr val="000000"/>
              </a:solidFill>
              <a:latin typeface="Arial"/>
            </a:endParaRPr>
          </a:p>
          <a:p>
            <a:pPr marL="457200">
              <a:lnSpc>
                <a:spcPct val="100000"/>
              </a:lnSpc>
              <a:spcBef>
                <a:spcPts val="581"/>
              </a:spcBef>
              <a:buNone/>
              <a:tabLst>
                <a:tab algn="l" pos="0"/>
              </a:tabLst>
            </a:pPr>
            <a:endParaRPr b="0" lang="en-US" sz="1800" spc="-1" strike="noStrike">
              <a:solidFill>
                <a:srgbClr val="000000"/>
              </a:solidFill>
              <a:latin typeface="Arial"/>
            </a:endParaRPr>
          </a:p>
          <a:p>
            <a:pPr>
              <a:lnSpc>
                <a:spcPct val="100000"/>
              </a:lnSpc>
              <a:spcBef>
                <a:spcPts val="581"/>
              </a:spcBef>
              <a:buNone/>
              <a:tabLst>
                <a:tab algn="l" pos="0"/>
              </a:tabLst>
            </a:pPr>
            <a:endParaRPr b="0" lang="en-US" sz="2200" spc="-1" strike="noStrike">
              <a:solidFill>
                <a:srgbClr val="000000"/>
              </a:solidFill>
              <a:latin typeface="Arial"/>
            </a:endParaRPr>
          </a:p>
          <a:p>
            <a:pPr>
              <a:lnSpc>
                <a:spcPct val="100000"/>
              </a:lnSpc>
              <a:spcBef>
                <a:spcPts val="581"/>
              </a:spcBef>
              <a:buNone/>
              <a:tabLst>
                <a:tab algn="l" pos="0"/>
              </a:tabLst>
            </a:pPr>
            <a:endParaRPr b="0" lang="en-US" sz="2400" spc="-1" strike="noStrike">
              <a:solidFill>
                <a:srgbClr val="000000"/>
              </a:solidFill>
              <a:latin typeface="Arial"/>
            </a:endParaRPr>
          </a:p>
        </p:txBody>
      </p:sp>
      <p:sp>
        <p:nvSpPr>
          <p:cNvPr id="165" name="PlaceHolder 3"/>
          <p:cNvSpPr>
            <a:spLocks noGrp="1"/>
          </p:cNvSpPr>
          <p:nvPr>
            <p:ph type="sldNum" idx="18"/>
          </p:nvPr>
        </p:nvSpPr>
        <p:spPr>
          <a:xfrm>
            <a:off x="8214120" y="6401880"/>
            <a:ext cx="472320" cy="455760"/>
          </a:xfrm>
          <a:prstGeom prst="rect">
            <a:avLst/>
          </a:prstGeom>
          <a:noFill/>
          <a:ln w="0">
            <a:noFill/>
          </a:ln>
        </p:spPr>
        <p:txBody>
          <a:bodyPr tIns="91440" bIns="91440" anchor="t">
            <a:noAutofit/>
          </a:bodyPr>
          <a:lstStyle>
            <a:lvl1pPr>
              <a:lnSpc>
                <a:spcPct val="100000"/>
              </a:lnSpc>
              <a:buNone/>
              <a:tabLst>
                <a:tab algn="l" pos="0"/>
              </a:tabLst>
              <a:defRPr b="0" lang="en-US" sz="1200" spc="-1" strike="noStrike">
                <a:solidFill>
                  <a:srgbClr val="000000"/>
                </a:solidFill>
                <a:latin typeface="Arial"/>
                <a:ea typeface="Arial"/>
              </a:defRPr>
            </a:lvl1pPr>
          </a:lstStyle>
          <a:p>
            <a:pPr>
              <a:lnSpc>
                <a:spcPct val="100000"/>
              </a:lnSpc>
              <a:buNone/>
              <a:tabLst>
                <a:tab algn="l" pos="0"/>
              </a:tabLst>
            </a:pPr>
            <a:fld id="{F12B7756-59A0-4155-8A2F-2041B2879EDA}" type="slidenum">
              <a:rPr b="0" lang="en-US" sz="1200" spc="-1" strike="noStrike">
                <a:solidFill>
                  <a:srgbClr val="000000"/>
                </a:solidFill>
                <a:latin typeface="Arial"/>
                <a:ea typeface="Arial"/>
              </a:rPr>
              <a:t>&lt;number&gt;</a:t>
            </a:fld>
            <a:endParaRPr b="0" lang="en-US" sz="1200" spc="-1" strike="noStrike">
              <a:latin typeface="Times New Roman"/>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PlaceHolder 1"/>
          <p:cNvSpPr>
            <a:spLocks noGrp="1"/>
          </p:cNvSpPr>
          <p:nvPr>
            <p:ph type="title"/>
          </p:nvPr>
        </p:nvSpPr>
        <p:spPr>
          <a:xfrm>
            <a:off x="1021680" y="990720"/>
            <a:ext cx="7405200" cy="990360"/>
          </a:xfrm>
          <a:prstGeom prst="rect">
            <a:avLst/>
          </a:prstGeom>
          <a:noFill/>
          <a:ln w="0">
            <a:noFill/>
          </a:ln>
        </p:spPr>
        <p:txBody>
          <a:bodyPr anchor="ctr">
            <a:noAutofit/>
          </a:bodyPr>
          <a:p>
            <a:pPr algn="ctr">
              <a:lnSpc>
                <a:spcPct val="100000"/>
              </a:lnSpc>
              <a:buNone/>
              <a:tabLst>
                <a:tab algn="l" pos="0"/>
              </a:tabLst>
            </a:pPr>
            <a:r>
              <a:rPr b="1" lang="en-US" sz="3600" spc="-1" strike="noStrike">
                <a:solidFill>
                  <a:srgbClr val="000000"/>
                </a:solidFill>
                <a:latin typeface="Arial"/>
                <a:ea typeface="Arial"/>
              </a:rPr>
              <a:t> </a:t>
            </a:r>
            <a:r>
              <a:rPr b="1" lang="en-US" sz="3600" spc="-1" strike="noStrike">
                <a:solidFill>
                  <a:srgbClr val="000000"/>
                </a:solidFill>
                <a:latin typeface="Arial"/>
                <a:ea typeface="Arial"/>
              </a:rPr>
              <a:t>BS </a:t>
            </a:r>
            <a:r>
              <a:rPr b="1" lang="en-US" sz="3600" spc="-1" strike="noStrike">
                <a:solidFill>
                  <a:srgbClr val="000000"/>
                </a:solidFill>
                <a:latin typeface="Arial"/>
                <a:ea typeface="Arial"/>
              </a:rPr>
              <a:t>in </a:t>
            </a:r>
            <a:r>
              <a:rPr b="1" lang="en-US" sz="3600" spc="-1" strike="noStrike">
                <a:solidFill>
                  <a:srgbClr val="000000"/>
                </a:solidFill>
                <a:latin typeface="Arial"/>
                <a:ea typeface="Arial"/>
              </a:rPr>
              <a:t>Mat</a:t>
            </a:r>
            <a:r>
              <a:rPr b="1" lang="en-US" sz="3600" spc="-1" strike="noStrike">
                <a:solidFill>
                  <a:srgbClr val="000000"/>
                </a:solidFill>
                <a:latin typeface="Arial"/>
                <a:ea typeface="Arial"/>
              </a:rPr>
              <a:t>he</a:t>
            </a:r>
            <a:r>
              <a:rPr b="1" lang="en-US" sz="3600" spc="-1" strike="noStrike">
                <a:solidFill>
                  <a:srgbClr val="000000"/>
                </a:solidFill>
                <a:latin typeface="Arial"/>
                <a:ea typeface="Arial"/>
              </a:rPr>
              <a:t>mat</a:t>
            </a:r>
            <a:r>
              <a:rPr b="1" lang="en-US" sz="3600" spc="-1" strike="noStrike">
                <a:solidFill>
                  <a:srgbClr val="000000"/>
                </a:solidFill>
                <a:latin typeface="Arial"/>
                <a:ea typeface="Arial"/>
              </a:rPr>
              <a:t>ics</a:t>
            </a:r>
            <a:endParaRPr b="0" lang="en-US" sz="3600" spc="-1" strike="noStrike">
              <a:solidFill>
                <a:srgbClr val="000000"/>
              </a:solidFill>
              <a:latin typeface="Arial"/>
            </a:endParaRPr>
          </a:p>
        </p:txBody>
      </p:sp>
      <p:sp>
        <p:nvSpPr>
          <p:cNvPr id="167" name="PlaceHolder 2"/>
          <p:cNvSpPr>
            <a:spLocks noGrp="1"/>
          </p:cNvSpPr>
          <p:nvPr>
            <p:ph/>
          </p:nvPr>
        </p:nvSpPr>
        <p:spPr>
          <a:xfrm>
            <a:off x="457200" y="1753200"/>
            <a:ext cx="8229240" cy="4876560"/>
          </a:xfrm>
          <a:prstGeom prst="rect">
            <a:avLst/>
          </a:prstGeom>
          <a:noFill/>
          <a:ln w="0">
            <a:noFill/>
          </a:ln>
        </p:spPr>
        <p:txBody>
          <a:bodyPr anchor="t">
            <a:noAutofit/>
          </a:bodyPr>
          <a:p>
            <a:pPr marL="76320">
              <a:lnSpc>
                <a:spcPct val="100000"/>
              </a:lnSpc>
              <a:spcBef>
                <a:spcPts val="581"/>
              </a:spcBef>
              <a:buNone/>
              <a:tabLst>
                <a:tab algn="l" pos="0"/>
              </a:tabLst>
            </a:pPr>
            <a:r>
              <a:rPr b="0" lang="en-US" sz="1800" spc="-1" strike="noStrike">
                <a:solidFill>
                  <a:srgbClr val="000000"/>
                </a:solidFill>
                <a:latin typeface="Arial"/>
                <a:ea typeface="Arial"/>
              </a:rPr>
              <a:t>As part of completing the BS in Math, students must complete these courses with at least a grade of C-</a:t>
            </a: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1800" spc="-1" strike="noStrike">
                <a:solidFill>
                  <a:srgbClr val="000000"/>
                </a:solidFill>
                <a:latin typeface="Arial"/>
                <a:ea typeface="Arial"/>
              </a:rPr>
              <a:t>Satisfy the Brandeis Core Requirements</a:t>
            </a: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1800" spc="-1" strike="noStrike">
                <a:solidFill>
                  <a:srgbClr val="000000"/>
                </a:solidFill>
                <a:latin typeface="Arial"/>
                <a:ea typeface="Arial"/>
              </a:rPr>
              <a:t>MATH 15a or 22a; MATH 20a or 22b</a:t>
            </a: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1800" spc="-1" strike="noStrike">
                <a:solidFill>
                  <a:srgbClr val="000000"/>
                </a:solidFill>
                <a:latin typeface="Arial"/>
                <a:ea typeface="Arial"/>
              </a:rPr>
              <a:t>MATH 23b or exemption. </a:t>
            </a: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1800" spc="-1" strike="noStrike">
                <a:solidFill>
                  <a:srgbClr val="000000"/>
                </a:solidFill>
                <a:latin typeface="Arial"/>
                <a:ea typeface="Arial"/>
              </a:rPr>
              <a:t>MATH 35a, 110a, or 115a.</a:t>
            </a: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1800" spc="-1" strike="noStrike">
                <a:solidFill>
                  <a:srgbClr val="000000"/>
                </a:solidFill>
                <a:latin typeface="Arial"/>
                <a:ea typeface="Arial"/>
              </a:rPr>
              <a:t>MATH 28a, 28b, or 100a.</a:t>
            </a: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1800" spc="-1" strike="noStrike">
                <a:solidFill>
                  <a:srgbClr val="000000"/>
                </a:solidFill>
                <a:latin typeface="Arial"/>
                <a:ea typeface="Arial"/>
              </a:rPr>
              <a:t>Seven additional semester courses, either MATH courses numbered 27 or higher or cross-listed courses in Mathematics. </a:t>
            </a: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1800" spc="-1" strike="noStrike">
                <a:solidFill>
                  <a:srgbClr val="000000"/>
                </a:solidFill>
                <a:latin typeface="Arial"/>
                <a:ea typeface="Arial"/>
              </a:rPr>
              <a:t>No course taken pass/fail may count toward the major, honors, or the teacher preparation track</a:t>
            </a:r>
            <a:endParaRPr b="0" lang="en-US" sz="1800" spc="-1" strike="noStrike">
              <a:solidFill>
                <a:srgbClr val="000000"/>
              </a:solidFill>
              <a:latin typeface="Arial"/>
            </a:endParaRPr>
          </a:p>
          <a:p>
            <a:pPr marL="457200">
              <a:lnSpc>
                <a:spcPct val="100000"/>
              </a:lnSpc>
              <a:spcBef>
                <a:spcPts val="581"/>
              </a:spcBef>
              <a:buNone/>
              <a:tabLst>
                <a:tab algn="l" pos="0"/>
              </a:tabLst>
            </a:pPr>
            <a:endParaRPr b="0" lang="en-US" sz="2200" spc="-1" strike="noStrike">
              <a:solidFill>
                <a:srgbClr val="000000"/>
              </a:solidFill>
              <a:latin typeface="Arial"/>
            </a:endParaRPr>
          </a:p>
          <a:p>
            <a:pPr>
              <a:lnSpc>
                <a:spcPct val="100000"/>
              </a:lnSpc>
              <a:spcBef>
                <a:spcPts val="581"/>
              </a:spcBef>
              <a:buNone/>
              <a:tabLst>
                <a:tab algn="l" pos="0"/>
              </a:tabLst>
            </a:pPr>
            <a:endParaRPr b="0" lang="en-US" sz="2200" spc="-1" strike="noStrike">
              <a:solidFill>
                <a:srgbClr val="000000"/>
              </a:solidFill>
              <a:latin typeface="Arial"/>
            </a:endParaRPr>
          </a:p>
          <a:p>
            <a:pPr>
              <a:lnSpc>
                <a:spcPct val="100000"/>
              </a:lnSpc>
              <a:spcBef>
                <a:spcPts val="581"/>
              </a:spcBef>
              <a:buNone/>
              <a:tabLst>
                <a:tab algn="l" pos="0"/>
              </a:tabLst>
            </a:pPr>
            <a:endParaRPr b="0" lang="en-US" sz="2400" spc="-1" strike="noStrike">
              <a:solidFill>
                <a:srgbClr val="000000"/>
              </a:solidFill>
              <a:latin typeface="Arial"/>
            </a:endParaRPr>
          </a:p>
        </p:txBody>
      </p:sp>
      <p:sp>
        <p:nvSpPr>
          <p:cNvPr id="168" name="PlaceHolder 3"/>
          <p:cNvSpPr>
            <a:spLocks noGrp="1"/>
          </p:cNvSpPr>
          <p:nvPr>
            <p:ph type="sldNum" idx="19"/>
          </p:nvPr>
        </p:nvSpPr>
        <p:spPr>
          <a:xfrm>
            <a:off x="8214120" y="6401880"/>
            <a:ext cx="472320" cy="455760"/>
          </a:xfrm>
          <a:prstGeom prst="rect">
            <a:avLst/>
          </a:prstGeom>
          <a:noFill/>
          <a:ln w="0">
            <a:noFill/>
          </a:ln>
        </p:spPr>
        <p:txBody>
          <a:bodyPr tIns="91440" bIns="91440" anchor="t">
            <a:noAutofit/>
          </a:bodyPr>
          <a:lstStyle>
            <a:lvl1pPr>
              <a:lnSpc>
                <a:spcPct val="100000"/>
              </a:lnSpc>
              <a:buNone/>
              <a:tabLst>
                <a:tab algn="l" pos="0"/>
              </a:tabLst>
              <a:defRPr b="0" lang="en-US" sz="1200" spc="-1" strike="noStrike">
                <a:solidFill>
                  <a:srgbClr val="000000"/>
                </a:solidFill>
                <a:latin typeface="Arial"/>
                <a:ea typeface="Arial"/>
              </a:defRPr>
            </a:lvl1pPr>
          </a:lstStyle>
          <a:p>
            <a:pPr>
              <a:lnSpc>
                <a:spcPct val="100000"/>
              </a:lnSpc>
              <a:buNone/>
              <a:tabLst>
                <a:tab algn="l" pos="0"/>
              </a:tabLst>
            </a:pPr>
            <a:fld id="{9D217E89-C1E4-4D19-A051-F4AC1A7128DC}" type="slidenum">
              <a:rPr b="0" lang="en-US" sz="1200" spc="-1" strike="noStrike">
                <a:solidFill>
                  <a:srgbClr val="000000"/>
                </a:solidFill>
                <a:latin typeface="Arial"/>
                <a:ea typeface="Arial"/>
              </a:rPr>
              <a:t>&lt;number&gt;</a:t>
            </a:fld>
            <a:endParaRPr b="0" lang="en-US" sz="1200" spc="-1" strike="noStrike">
              <a:latin typeface="Times New Roman"/>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9" name="PlaceHolder 1"/>
          <p:cNvSpPr>
            <a:spLocks noGrp="1"/>
          </p:cNvSpPr>
          <p:nvPr>
            <p:ph type="title"/>
          </p:nvPr>
        </p:nvSpPr>
        <p:spPr>
          <a:xfrm>
            <a:off x="1045080" y="1093680"/>
            <a:ext cx="7405200" cy="990360"/>
          </a:xfrm>
          <a:prstGeom prst="rect">
            <a:avLst/>
          </a:prstGeom>
          <a:noFill/>
          <a:ln w="0">
            <a:noFill/>
          </a:ln>
        </p:spPr>
        <p:txBody>
          <a:bodyPr anchor="ctr">
            <a:noAutofit/>
          </a:bodyPr>
          <a:p>
            <a:pPr algn="ctr">
              <a:lnSpc>
                <a:spcPct val="100000"/>
              </a:lnSpc>
              <a:buNone/>
              <a:tabLst>
                <a:tab algn="l" pos="0"/>
              </a:tabLst>
            </a:pPr>
            <a:r>
              <a:rPr b="1" lang="en-US" sz="3600" spc="-1" strike="noStrike">
                <a:solidFill>
                  <a:srgbClr val="000000"/>
                </a:solidFill>
                <a:latin typeface="Arial"/>
                <a:ea typeface="Arial"/>
              </a:rPr>
              <a:t>BS </a:t>
            </a:r>
            <a:r>
              <a:rPr b="1" lang="en-US" sz="3600" spc="-1" strike="noStrike">
                <a:solidFill>
                  <a:srgbClr val="000000"/>
                </a:solidFill>
                <a:latin typeface="Arial"/>
                <a:ea typeface="Arial"/>
              </a:rPr>
              <a:t>in </a:t>
            </a:r>
            <a:r>
              <a:rPr b="1" lang="en-US" sz="3600" spc="-1" strike="noStrike">
                <a:solidFill>
                  <a:srgbClr val="000000"/>
                </a:solidFill>
                <a:latin typeface="Arial"/>
                <a:ea typeface="Arial"/>
              </a:rPr>
              <a:t>App</a:t>
            </a:r>
            <a:r>
              <a:rPr b="1" lang="en-US" sz="3600" spc="-1" strike="noStrike">
                <a:solidFill>
                  <a:srgbClr val="000000"/>
                </a:solidFill>
                <a:latin typeface="Arial"/>
                <a:ea typeface="Arial"/>
              </a:rPr>
              <a:t>lied </a:t>
            </a:r>
            <a:r>
              <a:rPr b="1" lang="en-US" sz="3600" spc="-1" strike="noStrike">
                <a:solidFill>
                  <a:srgbClr val="000000"/>
                </a:solidFill>
                <a:latin typeface="Arial"/>
                <a:ea typeface="Arial"/>
              </a:rPr>
              <a:t>Mat</a:t>
            </a:r>
            <a:r>
              <a:rPr b="1" lang="en-US" sz="3600" spc="-1" strike="noStrike">
                <a:solidFill>
                  <a:srgbClr val="000000"/>
                </a:solidFill>
                <a:latin typeface="Arial"/>
                <a:ea typeface="Arial"/>
              </a:rPr>
              <a:t>hem</a:t>
            </a:r>
            <a:r>
              <a:rPr b="1" lang="en-US" sz="3600" spc="-1" strike="noStrike">
                <a:solidFill>
                  <a:srgbClr val="000000"/>
                </a:solidFill>
                <a:latin typeface="Arial"/>
                <a:ea typeface="Arial"/>
              </a:rPr>
              <a:t>atic</a:t>
            </a:r>
            <a:r>
              <a:rPr b="1" lang="en-US" sz="3600" spc="-1" strike="noStrike">
                <a:solidFill>
                  <a:srgbClr val="000000"/>
                </a:solidFill>
                <a:latin typeface="Arial"/>
                <a:ea typeface="Arial"/>
              </a:rPr>
              <a:t>s</a:t>
            </a:r>
            <a:endParaRPr b="0" lang="en-US" sz="3600" spc="-1" strike="noStrike">
              <a:solidFill>
                <a:srgbClr val="000000"/>
              </a:solidFill>
              <a:latin typeface="Arial"/>
            </a:endParaRPr>
          </a:p>
        </p:txBody>
      </p:sp>
      <p:sp>
        <p:nvSpPr>
          <p:cNvPr id="170" name="PlaceHolder 2"/>
          <p:cNvSpPr>
            <a:spLocks noGrp="1"/>
          </p:cNvSpPr>
          <p:nvPr>
            <p:ph/>
          </p:nvPr>
        </p:nvSpPr>
        <p:spPr>
          <a:xfrm>
            <a:off x="399600" y="1589040"/>
            <a:ext cx="8286840" cy="3915000"/>
          </a:xfrm>
          <a:prstGeom prst="rect">
            <a:avLst/>
          </a:prstGeom>
          <a:noFill/>
          <a:ln w="0">
            <a:noFill/>
          </a:ln>
        </p:spPr>
        <p:txBody>
          <a:bodyPr anchor="t">
            <a:noAutofit/>
          </a:bodyPr>
          <a:p>
            <a:pPr marL="88920">
              <a:lnSpc>
                <a:spcPct val="100000"/>
              </a:lnSpc>
              <a:spcBef>
                <a:spcPts val="581"/>
              </a:spcBef>
              <a:buNone/>
              <a:tabLst>
                <a:tab algn="l" pos="0"/>
              </a:tabLst>
            </a:pPr>
            <a:br>
              <a:rPr sz="2200"/>
            </a:br>
            <a:r>
              <a:rPr b="0" lang="en-US" sz="1800" spc="-1" strike="noStrike">
                <a:solidFill>
                  <a:srgbClr val="000000"/>
                </a:solidFill>
                <a:latin typeface="Arial"/>
                <a:ea typeface="Arial"/>
              </a:rPr>
              <a:t>As part of completing the BS in Applied Math major, students must complete courses with at least a grade of C- :</a:t>
            </a: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1800" spc="-1" strike="noStrike">
                <a:solidFill>
                  <a:srgbClr val="000000"/>
                </a:solidFill>
                <a:latin typeface="Arial"/>
                <a:ea typeface="Arial"/>
              </a:rPr>
              <a:t>Satisfy the Brandeis Core Requirements.</a:t>
            </a:r>
            <a:endParaRPr b="0" lang="en-US" sz="1800" spc="-1" strike="noStrike">
              <a:solidFill>
                <a:srgbClr val="000000"/>
              </a:solidFill>
              <a:latin typeface="Arial"/>
            </a:endParaRPr>
          </a:p>
          <a:p>
            <a:pPr marL="76320">
              <a:lnSpc>
                <a:spcPct val="100000"/>
              </a:lnSpc>
              <a:spcBef>
                <a:spcPts val="581"/>
              </a:spcBef>
              <a:buNone/>
              <a:tabLst>
                <a:tab algn="l" pos="0"/>
              </a:tabLst>
            </a:pPr>
            <a:r>
              <a:rPr b="0" lang="en-US" sz="1800" spc="-1" strike="noStrike">
                <a:solidFill>
                  <a:srgbClr val="000000"/>
                </a:solidFill>
                <a:latin typeface="Arial"/>
                <a:ea typeface="Arial"/>
              </a:rPr>
              <a:t>At least twelve semester courses are required, including the following:</a:t>
            </a: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1800" spc="-1" strike="noStrike">
                <a:solidFill>
                  <a:srgbClr val="000000"/>
                </a:solidFill>
                <a:latin typeface="Arial"/>
                <a:ea typeface="Arial"/>
              </a:rPr>
              <a:t>Three foundational courses: Math 15a or Math 22a, Math 20a or Math 22b, and Math 36a.</a:t>
            </a: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1800" spc="-1" strike="noStrike">
                <a:solidFill>
                  <a:srgbClr val="000000"/>
                </a:solidFill>
                <a:latin typeface="Arial"/>
                <a:ea typeface="Arial"/>
              </a:rPr>
              <a:t>Math 23b or an exemption.</a:t>
            </a: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1800" spc="-1" strike="noStrike">
                <a:solidFill>
                  <a:srgbClr val="000000"/>
                </a:solidFill>
                <a:latin typeface="Arial"/>
                <a:ea typeface="Arial"/>
              </a:rPr>
              <a:t>Math 36b or Math 40a.</a:t>
            </a: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1800" spc="-1" strike="noStrike">
                <a:solidFill>
                  <a:srgbClr val="000000"/>
                </a:solidFill>
                <a:latin typeface="Arial"/>
                <a:ea typeface="Arial"/>
              </a:rPr>
              <a:t>Two of the following analysis courses: Math 35a, Math 37a, Math 110a or Math 115a.</a:t>
            </a: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1800" spc="-1" strike="noStrike">
                <a:solidFill>
                  <a:srgbClr val="000000"/>
                </a:solidFill>
                <a:latin typeface="Arial"/>
                <a:ea typeface="Arial"/>
              </a:rPr>
              <a:t>Two of the following: Math 121a, Math 122a, Math 123a, Math 124a, Math 125a or Math 126a. </a:t>
            </a:r>
            <a:endParaRPr b="0" lang="en-US" sz="1800" spc="-1" strike="noStrike">
              <a:solidFill>
                <a:srgbClr val="000000"/>
              </a:solidFill>
              <a:latin typeface="Arial"/>
            </a:endParaRPr>
          </a:p>
          <a:p>
            <a:pPr marL="76320">
              <a:lnSpc>
                <a:spcPct val="100000"/>
              </a:lnSpc>
              <a:spcBef>
                <a:spcPts val="581"/>
              </a:spcBef>
              <a:buNone/>
              <a:tabLst>
                <a:tab algn="l" pos="0"/>
              </a:tabLst>
            </a:pPr>
            <a:r>
              <a:rPr b="0" lang="en-US" sz="1800" spc="-1" strike="noStrike">
                <a:solidFill>
                  <a:srgbClr val="000000"/>
                </a:solidFill>
                <a:latin typeface="Arial"/>
                <a:ea typeface="Arial"/>
              </a:rPr>
              <a:t>                                 </a:t>
            </a:r>
            <a:r>
              <a:rPr b="0" lang="en-US" sz="1800" spc="-1" strike="noStrike">
                <a:solidFill>
                  <a:srgbClr val="000000"/>
                </a:solidFill>
                <a:latin typeface="Arial"/>
                <a:ea typeface="Arial"/>
              </a:rPr>
              <a:t>(continued to next slide)</a:t>
            </a:r>
            <a:endParaRPr b="0" lang="en-US" sz="1800" spc="-1" strike="noStrike">
              <a:solidFill>
                <a:srgbClr val="000000"/>
              </a:solidFill>
              <a:latin typeface="Arial"/>
            </a:endParaRPr>
          </a:p>
          <a:p>
            <a:pPr>
              <a:lnSpc>
                <a:spcPct val="100000"/>
              </a:lnSpc>
              <a:spcBef>
                <a:spcPts val="581"/>
              </a:spcBef>
              <a:buNone/>
              <a:tabLst>
                <a:tab algn="l" pos="0"/>
              </a:tabLst>
            </a:pPr>
            <a:endParaRPr b="0" lang="en-US" sz="1800" spc="-1" strike="noStrike">
              <a:solidFill>
                <a:srgbClr val="000000"/>
              </a:solidFill>
              <a:latin typeface="Arial"/>
            </a:endParaRPr>
          </a:p>
          <a:p>
            <a:pPr>
              <a:lnSpc>
                <a:spcPct val="100000"/>
              </a:lnSpc>
              <a:spcBef>
                <a:spcPts val="581"/>
              </a:spcBef>
              <a:buNone/>
              <a:tabLst>
                <a:tab algn="l" pos="0"/>
              </a:tabLst>
            </a:pPr>
            <a:endParaRPr b="0" lang="en-US" sz="2400" spc="-1" strike="noStrike">
              <a:solidFill>
                <a:srgbClr val="000000"/>
              </a:solidFill>
              <a:latin typeface="Arial"/>
            </a:endParaRPr>
          </a:p>
          <a:p>
            <a:pPr>
              <a:lnSpc>
                <a:spcPct val="100000"/>
              </a:lnSpc>
              <a:spcBef>
                <a:spcPts val="581"/>
              </a:spcBef>
              <a:buNone/>
              <a:tabLst>
                <a:tab algn="l" pos="0"/>
              </a:tabLst>
            </a:pPr>
            <a:endParaRPr b="0" lang="en-US" sz="2400" spc="-1" strike="noStrike">
              <a:solidFill>
                <a:srgbClr val="000000"/>
              </a:solidFill>
              <a:latin typeface="Arial"/>
            </a:endParaRPr>
          </a:p>
        </p:txBody>
      </p:sp>
      <p:sp>
        <p:nvSpPr>
          <p:cNvPr id="171" name="PlaceHolder 3"/>
          <p:cNvSpPr>
            <a:spLocks noGrp="1"/>
          </p:cNvSpPr>
          <p:nvPr>
            <p:ph type="sldNum" idx="20"/>
          </p:nvPr>
        </p:nvSpPr>
        <p:spPr>
          <a:xfrm>
            <a:off x="8214120" y="6401880"/>
            <a:ext cx="472320" cy="455760"/>
          </a:xfrm>
          <a:prstGeom prst="rect">
            <a:avLst/>
          </a:prstGeom>
          <a:noFill/>
          <a:ln w="0">
            <a:noFill/>
          </a:ln>
        </p:spPr>
        <p:txBody>
          <a:bodyPr tIns="91440" bIns="91440" anchor="t">
            <a:noAutofit/>
          </a:bodyPr>
          <a:lstStyle>
            <a:lvl1pPr>
              <a:lnSpc>
                <a:spcPct val="100000"/>
              </a:lnSpc>
              <a:buNone/>
              <a:tabLst>
                <a:tab algn="l" pos="0"/>
              </a:tabLst>
              <a:defRPr b="0" lang="en-US" sz="1200" spc="-1" strike="noStrike">
                <a:solidFill>
                  <a:srgbClr val="000000"/>
                </a:solidFill>
                <a:latin typeface="Arial"/>
                <a:ea typeface="Arial"/>
              </a:defRPr>
            </a:lvl1pPr>
          </a:lstStyle>
          <a:p>
            <a:pPr>
              <a:lnSpc>
                <a:spcPct val="100000"/>
              </a:lnSpc>
              <a:buNone/>
              <a:tabLst>
                <a:tab algn="l" pos="0"/>
              </a:tabLst>
            </a:pPr>
            <a:fld id="{6E0F1E10-2544-47C3-8AEC-F5A5F17D02A5}" type="slidenum">
              <a:rPr b="0" lang="en-US" sz="1200" spc="-1" strike="noStrike">
                <a:solidFill>
                  <a:srgbClr val="000000"/>
                </a:solidFill>
                <a:latin typeface="Arial"/>
                <a:ea typeface="Arial"/>
              </a:rPr>
              <a:t>&lt;number&gt;</a:t>
            </a:fld>
            <a:endParaRPr b="0" lang="en-US" sz="1200" spc="-1" strike="noStrike">
              <a:latin typeface="Times New Roman"/>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2" name="PlaceHolder 1"/>
          <p:cNvSpPr>
            <a:spLocks noGrp="1"/>
          </p:cNvSpPr>
          <p:nvPr>
            <p:ph type="title"/>
          </p:nvPr>
        </p:nvSpPr>
        <p:spPr>
          <a:xfrm>
            <a:off x="1045080" y="1051200"/>
            <a:ext cx="7405200" cy="990360"/>
          </a:xfrm>
          <a:prstGeom prst="rect">
            <a:avLst/>
          </a:prstGeom>
          <a:noFill/>
          <a:ln w="0">
            <a:noFill/>
          </a:ln>
        </p:spPr>
        <p:txBody>
          <a:bodyPr anchor="ctr">
            <a:noAutofit/>
          </a:bodyPr>
          <a:p>
            <a:pPr algn="ctr">
              <a:lnSpc>
                <a:spcPct val="100000"/>
              </a:lnSpc>
              <a:buNone/>
            </a:pPr>
            <a:r>
              <a:rPr b="1" lang="en-US" sz="3600" spc="-1" strike="noStrike">
                <a:solidFill>
                  <a:srgbClr val="000000"/>
                </a:solidFill>
                <a:latin typeface="Arial"/>
                <a:ea typeface="Arial"/>
              </a:rPr>
              <a:t>BS </a:t>
            </a:r>
            <a:r>
              <a:rPr b="1" lang="en-US" sz="3600" spc="-1" strike="noStrike">
                <a:solidFill>
                  <a:srgbClr val="000000"/>
                </a:solidFill>
                <a:latin typeface="Arial"/>
                <a:ea typeface="Arial"/>
              </a:rPr>
              <a:t>in </a:t>
            </a:r>
            <a:r>
              <a:rPr b="1" lang="en-US" sz="3600" spc="-1" strike="noStrike">
                <a:solidFill>
                  <a:srgbClr val="000000"/>
                </a:solidFill>
                <a:latin typeface="Arial"/>
                <a:ea typeface="Arial"/>
              </a:rPr>
              <a:t>App</a:t>
            </a:r>
            <a:r>
              <a:rPr b="1" lang="en-US" sz="3600" spc="-1" strike="noStrike">
                <a:solidFill>
                  <a:srgbClr val="000000"/>
                </a:solidFill>
                <a:latin typeface="Arial"/>
                <a:ea typeface="Arial"/>
              </a:rPr>
              <a:t>lied </a:t>
            </a:r>
            <a:r>
              <a:rPr b="1" lang="en-US" sz="3600" spc="-1" strike="noStrike">
                <a:solidFill>
                  <a:srgbClr val="000000"/>
                </a:solidFill>
                <a:latin typeface="Arial"/>
                <a:ea typeface="Arial"/>
              </a:rPr>
              <a:t>Mat</a:t>
            </a:r>
            <a:r>
              <a:rPr b="1" lang="en-US" sz="3600" spc="-1" strike="noStrike">
                <a:solidFill>
                  <a:srgbClr val="000000"/>
                </a:solidFill>
                <a:latin typeface="Arial"/>
                <a:ea typeface="Arial"/>
              </a:rPr>
              <a:t>h </a:t>
            </a:r>
            <a:r>
              <a:rPr b="1" lang="en-US" sz="3600" spc="-1" strike="noStrike">
                <a:solidFill>
                  <a:srgbClr val="000000"/>
                </a:solidFill>
                <a:latin typeface="Arial"/>
                <a:ea typeface="Arial"/>
              </a:rPr>
              <a:t>(co</a:t>
            </a:r>
            <a:r>
              <a:rPr b="1" lang="en-US" sz="3600" spc="-1" strike="noStrike">
                <a:solidFill>
                  <a:srgbClr val="000000"/>
                </a:solidFill>
                <a:latin typeface="Arial"/>
                <a:ea typeface="Arial"/>
              </a:rPr>
              <a:t>n’t)</a:t>
            </a:r>
            <a:endParaRPr b="0" lang="en-US" sz="3600" spc="-1" strike="noStrike">
              <a:solidFill>
                <a:srgbClr val="000000"/>
              </a:solidFill>
              <a:latin typeface="Arial"/>
            </a:endParaRPr>
          </a:p>
        </p:txBody>
      </p:sp>
      <p:sp>
        <p:nvSpPr>
          <p:cNvPr id="173" name="PlaceHolder 2"/>
          <p:cNvSpPr>
            <a:spLocks noGrp="1"/>
          </p:cNvSpPr>
          <p:nvPr>
            <p:ph/>
          </p:nvPr>
        </p:nvSpPr>
        <p:spPr>
          <a:xfrm>
            <a:off x="479520" y="2041920"/>
            <a:ext cx="8206920" cy="4092480"/>
          </a:xfrm>
          <a:prstGeom prst="rect">
            <a:avLst/>
          </a:prstGeom>
          <a:noFill/>
          <a:ln w="0">
            <a:noFill/>
          </a:ln>
        </p:spPr>
        <p:txBody>
          <a:bodyPr anchor="t">
            <a:noAutofit/>
          </a:bodyPr>
          <a:p>
            <a:pPr marL="457200" indent="-380880">
              <a:lnSpc>
                <a:spcPct val="100000"/>
              </a:lnSpc>
              <a:spcBef>
                <a:spcPts val="581"/>
              </a:spcBef>
              <a:buClr>
                <a:srgbClr val="000000"/>
              </a:buClr>
              <a:buFont typeface="Arial"/>
              <a:buChar char="•"/>
            </a:pPr>
            <a:r>
              <a:rPr b="0" lang="en-US" sz="1800" spc="-1" strike="noStrike">
                <a:solidFill>
                  <a:srgbClr val="000000"/>
                </a:solidFill>
                <a:latin typeface="Arial"/>
                <a:ea typeface="Arial"/>
              </a:rPr>
              <a:t>One additional mathematics course number 27 or higher or a course cross-listed in Applied Mathematics.</a:t>
            </a: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pPr>
            <a:r>
              <a:rPr b="0" lang="en-US" sz="1800" spc="-1" strike="noStrike">
                <a:solidFill>
                  <a:srgbClr val="000000"/>
                </a:solidFill>
                <a:latin typeface="Arial"/>
                <a:ea typeface="Arial"/>
              </a:rPr>
              <a:t>Two courses must be taken from another department from the following list: BCHM 102a, BCHM 104a, BCHM 145a, CHEM 141a, CHEM 142a, CHEM 146b, COSI 21a, COSI 112a, COSI 123a, COSI 130a, COSI 177a, COSI 180a, ECON 80a, ECON 161a, ECON 181b, ECON 182a, ECON 184b, NBIO 136b, NPHY 115a, any PHYS course numbered 20 or higher, and QBIO 110a.</a:t>
            </a: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pPr>
            <a:r>
              <a:rPr b="0" lang="en-US" sz="1800" spc="-1" strike="noStrike">
                <a:solidFill>
                  <a:srgbClr val="000000"/>
                </a:solidFill>
                <a:latin typeface="Arial"/>
                <a:ea typeface="Arial"/>
              </a:rPr>
              <a:t>No grade below a C- will be given credit toward the Bachelor of Science degree.</a:t>
            </a: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pPr>
            <a:r>
              <a:rPr b="0" lang="en-US" sz="1800" spc="-1" strike="noStrike">
                <a:solidFill>
                  <a:srgbClr val="000000"/>
                </a:solidFill>
                <a:latin typeface="Arial"/>
                <a:ea typeface="Arial"/>
              </a:rPr>
              <a:t>No course taken credit/no credit may count towards the Bachelor of Science degree.</a:t>
            </a:r>
            <a:endParaRPr b="0" lang="en-US" sz="1800" spc="-1" strike="noStrike">
              <a:solidFill>
                <a:srgbClr val="000000"/>
              </a:solidFill>
              <a:latin typeface="Arial"/>
            </a:endParaRPr>
          </a:p>
          <a:p>
            <a:pPr>
              <a:lnSpc>
                <a:spcPct val="100000"/>
              </a:lnSpc>
              <a:spcBef>
                <a:spcPts val="581"/>
              </a:spcBef>
              <a:buNone/>
            </a:pPr>
            <a:endParaRPr b="0" lang="en-US" sz="2400" spc="-1" strike="noStrike">
              <a:solidFill>
                <a:srgbClr val="000000"/>
              </a:solidFill>
              <a:latin typeface="Arial"/>
            </a:endParaRPr>
          </a:p>
          <a:p>
            <a:pPr>
              <a:lnSpc>
                <a:spcPct val="100000"/>
              </a:lnSpc>
              <a:spcBef>
                <a:spcPts val="581"/>
              </a:spcBef>
              <a:buNone/>
            </a:pPr>
            <a:endParaRPr b="0" lang="en-US" sz="2400" spc="-1" strike="noStrike">
              <a:solidFill>
                <a:srgbClr val="000000"/>
              </a:solidFill>
              <a:latin typeface="Arial"/>
            </a:endParaRPr>
          </a:p>
          <a:p>
            <a:pPr>
              <a:lnSpc>
                <a:spcPct val="100000"/>
              </a:lnSpc>
              <a:spcBef>
                <a:spcPts val="581"/>
              </a:spcBef>
              <a:buNone/>
              <a:tabLst>
                <a:tab algn="l" pos="0"/>
              </a:tabLst>
            </a:pPr>
            <a:endParaRPr b="0" lang="en-US" sz="2400" spc="-1" strike="noStrike">
              <a:solidFill>
                <a:srgbClr val="000000"/>
              </a:solidFill>
              <a:latin typeface="Arial"/>
            </a:endParaRPr>
          </a:p>
          <a:p>
            <a:pPr>
              <a:lnSpc>
                <a:spcPct val="100000"/>
              </a:lnSpc>
              <a:spcBef>
                <a:spcPts val="581"/>
              </a:spcBef>
              <a:buNone/>
              <a:tabLst>
                <a:tab algn="l" pos="0"/>
              </a:tabLst>
            </a:pPr>
            <a:endParaRPr b="0" lang="en-US" sz="2400" spc="-1" strike="noStrike">
              <a:solidFill>
                <a:srgbClr val="000000"/>
              </a:solidFill>
              <a:latin typeface="Arial"/>
            </a:endParaRPr>
          </a:p>
        </p:txBody>
      </p:sp>
      <p:sp>
        <p:nvSpPr>
          <p:cNvPr id="174" name="PlaceHolder 3"/>
          <p:cNvSpPr>
            <a:spLocks noGrp="1"/>
          </p:cNvSpPr>
          <p:nvPr>
            <p:ph type="sldNum" idx="21"/>
          </p:nvPr>
        </p:nvSpPr>
        <p:spPr>
          <a:xfrm>
            <a:off x="8214120" y="6401880"/>
            <a:ext cx="472320" cy="455760"/>
          </a:xfrm>
          <a:prstGeom prst="rect">
            <a:avLst/>
          </a:prstGeom>
          <a:noFill/>
          <a:ln w="0">
            <a:noFill/>
          </a:ln>
        </p:spPr>
        <p:txBody>
          <a:bodyPr tIns="91440" bIns="91440" anchor="t">
            <a:noAutofit/>
          </a:bodyPr>
          <a:lstStyle>
            <a:lvl1pPr>
              <a:lnSpc>
                <a:spcPct val="100000"/>
              </a:lnSpc>
              <a:buNone/>
              <a:tabLst>
                <a:tab algn="l" pos="0"/>
              </a:tabLst>
              <a:defRPr b="0" lang="en-US" sz="1200" spc="-1" strike="noStrike">
                <a:solidFill>
                  <a:srgbClr val="000000"/>
                </a:solidFill>
                <a:latin typeface="Arial"/>
                <a:ea typeface="Arial"/>
              </a:defRPr>
            </a:lvl1pPr>
          </a:lstStyle>
          <a:p>
            <a:pPr>
              <a:lnSpc>
                <a:spcPct val="100000"/>
              </a:lnSpc>
              <a:buNone/>
              <a:tabLst>
                <a:tab algn="l" pos="0"/>
              </a:tabLst>
            </a:pPr>
            <a:fld id="{2C244DD1-FFAE-4CE3-B720-ADAEE11FF713}" type="slidenum">
              <a:rPr b="0" lang="en-US" sz="1200" spc="-1" strike="noStrike">
                <a:solidFill>
                  <a:srgbClr val="000000"/>
                </a:solidFill>
                <a:latin typeface="Arial"/>
                <a:ea typeface="Arial"/>
              </a:rPr>
              <a:t>&lt;number&gt;</a:t>
            </a:fld>
            <a:endParaRPr b="0" lang="en-US" sz="1200" spc="-1" strike="noStrike">
              <a:latin typeface="Times New Roman"/>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PlaceHolder 1"/>
          <p:cNvSpPr>
            <a:spLocks noGrp="1"/>
          </p:cNvSpPr>
          <p:nvPr>
            <p:ph type="title"/>
          </p:nvPr>
        </p:nvSpPr>
        <p:spPr>
          <a:xfrm>
            <a:off x="1045080" y="1201680"/>
            <a:ext cx="7405200" cy="990360"/>
          </a:xfrm>
          <a:prstGeom prst="rect">
            <a:avLst/>
          </a:prstGeom>
          <a:noFill/>
          <a:ln w="0">
            <a:noFill/>
          </a:ln>
        </p:spPr>
        <p:txBody>
          <a:bodyPr anchor="ctr">
            <a:noAutofit/>
          </a:bodyPr>
          <a:p>
            <a:pPr algn="ctr">
              <a:lnSpc>
                <a:spcPct val="100000"/>
              </a:lnSpc>
              <a:buNone/>
              <a:tabLst>
                <a:tab algn="l" pos="0"/>
              </a:tabLst>
            </a:pPr>
            <a:r>
              <a:rPr b="1" lang="en-US" sz="3600" spc="-1" strike="noStrike">
                <a:solidFill>
                  <a:srgbClr val="000000"/>
                </a:solidFill>
                <a:latin typeface="Arial"/>
                <a:ea typeface="Arial"/>
              </a:rPr>
              <a:t> </a:t>
            </a:r>
            <a:r>
              <a:rPr b="1" lang="en-US" sz="3600" spc="-1" strike="noStrike">
                <a:solidFill>
                  <a:srgbClr val="000000"/>
                </a:solidFill>
                <a:latin typeface="Arial"/>
                <a:ea typeface="Arial"/>
              </a:rPr>
              <a:t>Ho</a:t>
            </a:r>
            <a:r>
              <a:rPr b="1" lang="en-US" sz="3600" spc="-1" strike="noStrike">
                <a:solidFill>
                  <a:srgbClr val="000000"/>
                </a:solidFill>
                <a:latin typeface="Arial"/>
                <a:ea typeface="Arial"/>
              </a:rPr>
              <a:t>w to </a:t>
            </a:r>
            <a:r>
              <a:rPr b="1" lang="en-US" sz="3600" spc="-1" strike="noStrike">
                <a:solidFill>
                  <a:srgbClr val="000000"/>
                </a:solidFill>
                <a:latin typeface="Arial"/>
                <a:ea typeface="Arial"/>
              </a:rPr>
              <a:t>Dec</a:t>
            </a:r>
            <a:r>
              <a:rPr b="1" lang="en-US" sz="3600" spc="-1" strike="noStrike">
                <a:solidFill>
                  <a:srgbClr val="000000"/>
                </a:solidFill>
                <a:latin typeface="Arial"/>
                <a:ea typeface="Arial"/>
              </a:rPr>
              <a:t>lare </a:t>
            </a:r>
            <a:r>
              <a:rPr b="1" lang="en-US" sz="3600" spc="-1" strike="noStrike">
                <a:solidFill>
                  <a:srgbClr val="000000"/>
                </a:solidFill>
                <a:latin typeface="Arial"/>
                <a:ea typeface="Arial"/>
              </a:rPr>
              <a:t>a </a:t>
            </a:r>
            <a:r>
              <a:rPr b="1" lang="en-US" sz="3600" spc="-1" strike="noStrike">
                <a:solidFill>
                  <a:srgbClr val="000000"/>
                </a:solidFill>
                <a:latin typeface="Arial"/>
                <a:ea typeface="Arial"/>
              </a:rPr>
              <a:t>Mat</a:t>
            </a:r>
            <a:r>
              <a:rPr b="1" lang="en-US" sz="3600" spc="-1" strike="noStrike">
                <a:solidFill>
                  <a:srgbClr val="000000"/>
                </a:solidFill>
                <a:latin typeface="Arial"/>
                <a:ea typeface="Arial"/>
              </a:rPr>
              <a:t>h </a:t>
            </a:r>
            <a:r>
              <a:rPr b="1" lang="en-US" sz="3600" spc="-1" strike="noStrike">
                <a:solidFill>
                  <a:srgbClr val="000000"/>
                </a:solidFill>
                <a:latin typeface="Arial"/>
                <a:ea typeface="Arial"/>
              </a:rPr>
              <a:t>Maj</a:t>
            </a:r>
            <a:r>
              <a:rPr b="1" lang="en-US" sz="3600" spc="-1" strike="noStrike">
                <a:solidFill>
                  <a:srgbClr val="000000"/>
                </a:solidFill>
                <a:latin typeface="Arial"/>
                <a:ea typeface="Arial"/>
              </a:rPr>
              <a:t>or</a:t>
            </a:r>
            <a:endParaRPr b="0" lang="en-US" sz="3600" spc="-1" strike="noStrike">
              <a:solidFill>
                <a:srgbClr val="000000"/>
              </a:solidFill>
              <a:latin typeface="Arial"/>
            </a:endParaRPr>
          </a:p>
        </p:txBody>
      </p:sp>
      <p:sp>
        <p:nvSpPr>
          <p:cNvPr id="176" name="PlaceHolder 2"/>
          <p:cNvSpPr>
            <a:spLocks noGrp="1"/>
          </p:cNvSpPr>
          <p:nvPr>
            <p:ph/>
          </p:nvPr>
        </p:nvSpPr>
        <p:spPr>
          <a:xfrm>
            <a:off x="457200" y="1981080"/>
            <a:ext cx="8229240" cy="4876560"/>
          </a:xfrm>
          <a:prstGeom prst="rect">
            <a:avLst/>
          </a:prstGeom>
          <a:noFill/>
          <a:ln w="0">
            <a:noFill/>
          </a:ln>
        </p:spPr>
        <p:txBody>
          <a:bodyPr anchor="t">
            <a:noAutofit/>
          </a:bodyPr>
          <a:p>
            <a:pPr>
              <a:lnSpc>
                <a:spcPct val="100000"/>
              </a:lnSpc>
              <a:spcBef>
                <a:spcPts val="581"/>
              </a:spcBef>
              <a:buNone/>
            </a:pPr>
            <a:endParaRPr b="0" lang="en-US" sz="2000" spc="-1" strike="noStrike">
              <a:solidFill>
                <a:srgbClr val="000000"/>
              </a:solidFill>
              <a:latin typeface="Arial"/>
            </a:endParaRPr>
          </a:p>
          <a:p>
            <a:pPr marL="457200" indent="-380880">
              <a:lnSpc>
                <a:spcPct val="100000"/>
              </a:lnSpc>
              <a:spcBef>
                <a:spcPts val="581"/>
              </a:spcBef>
              <a:buClr>
                <a:srgbClr val="000000"/>
              </a:buClr>
              <a:buFont typeface="Arial"/>
              <a:buChar char="•"/>
            </a:pPr>
            <a:r>
              <a:rPr b="0" lang="en-US" sz="1800" spc="-1" strike="noStrike">
                <a:solidFill>
                  <a:srgbClr val="000000"/>
                </a:solidFill>
                <a:latin typeface="Arial"/>
                <a:ea typeface="Arial"/>
              </a:rPr>
              <a:t>Study all the requirements for the major in the University Bulletin: </a:t>
            </a:r>
            <a:r>
              <a:rPr b="0" lang="en-US" sz="1800" spc="-1" strike="noStrike" u="sng">
                <a:solidFill>
                  <a:srgbClr val="009999"/>
                </a:solidFill>
                <a:uFillTx/>
                <a:latin typeface="Arial"/>
                <a:ea typeface="Arial"/>
                <a:hlinkClick r:id="rId1"/>
              </a:rPr>
              <a:t>https://www.brandeis.edu/registrar/bulletin/provisional/courses/subjects/4700.html</a:t>
            </a:r>
            <a:br>
              <a:rPr sz="1800"/>
            </a:br>
            <a:r>
              <a:rPr b="0" lang="en-US" sz="1800" spc="-1" strike="noStrike">
                <a:solidFill>
                  <a:srgbClr val="000000"/>
                </a:solidFill>
                <a:latin typeface="Arial"/>
              </a:rPr>
              <a:t> </a:t>
            </a: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pPr>
            <a:r>
              <a:rPr b="0" lang="en-US" sz="1800" spc="-1" strike="noStrike">
                <a:solidFill>
                  <a:srgbClr val="000000"/>
                </a:solidFill>
                <a:latin typeface="Arial"/>
                <a:ea typeface="Arial"/>
              </a:rPr>
              <a:t>Fill out a Major/Minor Declaration Worksheet with a complete course plan </a:t>
            </a:r>
            <a:r>
              <a:rPr b="0" lang="en-US" sz="1800" spc="-1" strike="noStrike">
                <a:solidFill>
                  <a:srgbClr val="000000"/>
                </a:solidFill>
                <a:latin typeface="Arial"/>
                <a:ea typeface="Arial"/>
              </a:rPr>
              <a:t>for the major: </a:t>
            </a:r>
            <a:r>
              <a:rPr b="0" lang="en-US" sz="1800" spc="-1" strike="noStrike" u="sng">
                <a:solidFill>
                  <a:srgbClr val="009999"/>
                </a:solidFill>
                <a:uFillTx/>
                <a:latin typeface="Arial"/>
                <a:ea typeface="Arial"/>
                <a:hlinkClick r:id="rId2"/>
              </a:rPr>
              <a:t>https://www.brandeis.edu/registrar/forms/major-minor.html</a:t>
            </a:r>
            <a:br>
              <a:rPr sz="1800"/>
            </a:br>
            <a:r>
              <a:rPr b="0" lang="en-US" sz="1800" spc="-1" strike="noStrike">
                <a:solidFill>
                  <a:srgbClr val="000000"/>
                </a:solidFill>
                <a:latin typeface="Arial"/>
              </a:rPr>
              <a:t> </a:t>
            </a: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pPr>
            <a:r>
              <a:rPr b="0" lang="en-US" sz="1800" spc="-1" strike="noStrike">
                <a:solidFill>
                  <a:srgbClr val="000000"/>
                </a:solidFill>
                <a:latin typeface="Arial"/>
                <a:ea typeface="Arial"/>
              </a:rPr>
              <a:t>Schedule an appointment with the Undergraduate Advising Head (UAH), </a:t>
            </a:r>
            <a:r>
              <a:rPr b="0" lang="en-US" sz="1800" spc="-1" strike="noStrike">
                <a:solidFill>
                  <a:srgbClr val="000000"/>
                </a:solidFill>
                <a:latin typeface="Arial"/>
                <a:ea typeface="Arial"/>
              </a:rPr>
              <a:t>Prof. Dmitry Kleinbock (kleinboc@brandeis.edu) to declare the major. Bring </a:t>
            </a:r>
            <a:r>
              <a:rPr b="0" lang="en-US" sz="1800" spc="-1" strike="noStrike">
                <a:solidFill>
                  <a:srgbClr val="000000"/>
                </a:solidFill>
                <a:latin typeface="Arial"/>
                <a:ea typeface="Arial"/>
              </a:rPr>
              <a:t>the filled out worksheet to the appointment or send by email.</a:t>
            </a:r>
            <a:endParaRPr b="0" lang="en-US" sz="1800" spc="-1" strike="noStrike">
              <a:solidFill>
                <a:srgbClr val="000000"/>
              </a:solidFill>
              <a:latin typeface="Arial"/>
            </a:endParaRPr>
          </a:p>
          <a:p>
            <a:pPr>
              <a:lnSpc>
                <a:spcPct val="100000"/>
              </a:lnSpc>
              <a:spcBef>
                <a:spcPts val="581"/>
              </a:spcBef>
              <a:buNone/>
              <a:tabLst>
                <a:tab algn="l" pos="0"/>
              </a:tabLst>
            </a:pPr>
            <a:endParaRPr b="0" lang="en-US" sz="2400" spc="-1" strike="noStrike">
              <a:solidFill>
                <a:srgbClr val="000000"/>
              </a:solidFill>
              <a:latin typeface="Arial"/>
            </a:endParaRPr>
          </a:p>
        </p:txBody>
      </p:sp>
      <p:sp>
        <p:nvSpPr>
          <p:cNvPr id="177" name="PlaceHolder 3"/>
          <p:cNvSpPr>
            <a:spLocks noGrp="1"/>
          </p:cNvSpPr>
          <p:nvPr>
            <p:ph type="sldNum" idx="22"/>
          </p:nvPr>
        </p:nvSpPr>
        <p:spPr>
          <a:xfrm>
            <a:off x="8214120" y="6401880"/>
            <a:ext cx="472320" cy="455760"/>
          </a:xfrm>
          <a:prstGeom prst="rect">
            <a:avLst/>
          </a:prstGeom>
          <a:noFill/>
          <a:ln w="0">
            <a:noFill/>
          </a:ln>
        </p:spPr>
        <p:txBody>
          <a:bodyPr tIns="91440" bIns="91440" anchor="t">
            <a:noAutofit/>
          </a:bodyPr>
          <a:lstStyle>
            <a:lvl1pPr>
              <a:lnSpc>
                <a:spcPct val="100000"/>
              </a:lnSpc>
              <a:buNone/>
              <a:tabLst>
                <a:tab algn="l" pos="0"/>
              </a:tabLst>
              <a:defRPr b="0" lang="en-US" sz="1200" spc="-1" strike="noStrike">
                <a:solidFill>
                  <a:srgbClr val="000000"/>
                </a:solidFill>
                <a:latin typeface="Arial"/>
                <a:ea typeface="Arial"/>
              </a:defRPr>
            </a:lvl1pPr>
          </a:lstStyle>
          <a:p>
            <a:pPr>
              <a:lnSpc>
                <a:spcPct val="100000"/>
              </a:lnSpc>
              <a:buNone/>
              <a:tabLst>
                <a:tab algn="l" pos="0"/>
              </a:tabLst>
            </a:pPr>
            <a:fld id="{3DCF114E-417A-450F-8446-250A4237933B}" type="slidenum">
              <a:rPr b="0" lang="en-US" sz="1200" spc="-1" strike="noStrike">
                <a:solidFill>
                  <a:srgbClr val="000000"/>
                </a:solidFill>
                <a:latin typeface="Arial"/>
                <a:ea typeface="Arial"/>
              </a:rPr>
              <a:t>&lt;number&gt;</a:t>
            </a:fld>
            <a:endParaRPr b="0" lang="en-US" sz="1200" spc="-1" strike="noStrike">
              <a:latin typeface="Times New Roman"/>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8" name="PlaceHolder 1"/>
          <p:cNvSpPr>
            <a:spLocks noGrp="1"/>
          </p:cNvSpPr>
          <p:nvPr>
            <p:ph type="title"/>
          </p:nvPr>
        </p:nvSpPr>
        <p:spPr>
          <a:xfrm>
            <a:off x="1045080" y="1201680"/>
            <a:ext cx="7405200" cy="990360"/>
          </a:xfrm>
          <a:prstGeom prst="rect">
            <a:avLst/>
          </a:prstGeom>
          <a:noFill/>
          <a:ln w="0">
            <a:noFill/>
          </a:ln>
        </p:spPr>
        <p:txBody>
          <a:bodyPr anchor="ctr">
            <a:noAutofit/>
          </a:bodyPr>
          <a:p>
            <a:pPr algn="ctr">
              <a:lnSpc>
                <a:spcPct val="100000"/>
              </a:lnSpc>
              <a:buNone/>
            </a:pPr>
            <a:r>
              <a:rPr b="1" lang="en-US" sz="3600" spc="-1" strike="noStrike">
                <a:solidFill>
                  <a:srgbClr val="000000"/>
                </a:solidFill>
                <a:latin typeface="Arial"/>
                <a:ea typeface="Arial"/>
              </a:rPr>
              <a:t> </a:t>
            </a:r>
            <a:r>
              <a:rPr b="1" lang="en-US" sz="3600" spc="-1" strike="noStrike">
                <a:solidFill>
                  <a:srgbClr val="000000"/>
                </a:solidFill>
                <a:latin typeface="Arial"/>
                <a:ea typeface="Arial"/>
              </a:rPr>
              <a:t>Ho</a:t>
            </a:r>
            <a:r>
              <a:rPr b="1" lang="en-US" sz="3600" spc="-1" strike="noStrike">
                <a:solidFill>
                  <a:srgbClr val="000000"/>
                </a:solidFill>
                <a:latin typeface="Arial"/>
                <a:ea typeface="Arial"/>
              </a:rPr>
              <a:t>w to </a:t>
            </a:r>
            <a:r>
              <a:rPr b="1" lang="en-US" sz="3600" spc="-1" strike="noStrike">
                <a:solidFill>
                  <a:srgbClr val="000000"/>
                </a:solidFill>
                <a:latin typeface="Arial"/>
                <a:ea typeface="Arial"/>
              </a:rPr>
              <a:t>be </a:t>
            </a:r>
            <a:r>
              <a:rPr b="1" lang="en-US" sz="3600" spc="-1" strike="noStrike">
                <a:solidFill>
                  <a:srgbClr val="000000"/>
                </a:solidFill>
                <a:latin typeface="Arial"/>
                <a:ea typeface="Arial"/>
              </a:rPr>
              <a:t>Ass</a:t>
            </a:r>
            <a:r>
              <a:rPr b="1" lang="en-US" sz="3600" spc="-1" strike="noStrike">
                <a:solidFill>
                  <a:srgbClr val="000000"/>
                </a:solidFill>
                <a:latin typeface="Arial"/>
                <a:ea typeface="Arial"/>
              </a:rPr>
              <a:t>ign</a:t>
            </a:r>
            <a:r>
              <a:rPr b="1" lang="en-US" sz="3600" spc="-1" strike="noStrike">
                <a:solidFill>
                  <a:srgbClr val="000000"/>
                </a:solidFill>
                <a:latin typeface="Arial"/>
                <a:ea typeface="Arial"/>
              </a:rPr>
              <a:t>ed a </a:t>
            </a:r>
            <a:r>
              <a:rPr b="1" lang="en-US" sz="3600" spc="-1" strike="noStrike">
                <a:solidFill>
                  <a:srgbClr val="000000"/>
                </a:solidFill>
                <a:latin typeface="Arial"/>
                <a:ea typeface="Arial"/>
              </a:rPr>
              <a:t>Mat</a:t>
            </a:r>
            <a:r>
              <a:rPr b="1" lang="en-US" sz="3600" spc="-1" strike="noStrike">
                <a:solidFill>
                  <a:srgbClr val="000000"/>
                </a:solidFill>
                <a:latin typeface="Arial"/>
                <a:ea typeface="Arial"/>
              </a:rPr>
              <a:t>h </a:t>
            </a:r>
            <a:r>
              <a:rPr b="1" lang="en-US" sz="3600" spc="-1" strike="noStrike">
                <a:solidFill>
                  <a:srgbClr val="000000"/>
                </a:solidFill>
                <a:latin typeface="Arial"/>
                <a:ea typeface="Arial"/>
              </a:rPr>
              <a:t>Fac</a:t>
            </a:r>
            <a:r>
              <a:rPr b="1" lang="en-US" sz="3600" spc="-1" strike="noStrike">
                <a:solidFill>
                  <a:srgbClr val="000000"/>
                </a:solidFill>
                <a:latin typeface="Arial"/>
                <a:ea typeface="Arial"/>
              </a:rPr>
              <a:t>ulty </a:t>
            </a:r>
            <a:r>
              <a:rPr b="1" lang="en-US" sz="3600" spc="-1" strike="noStrike">
                <a:solidFill>
                  <a:srgbClr val="000000"/>
                </a:solidFill>
                <a:latin typeface="Arial"/>
                <a:ea typeface="Arial"/>
              </a:rPr>
              <a:t>Adv</a:t>
            </a:r>
            <a:r>
              <a:rPr b="1" lang="en-US" sz="3600" spc="-1" strike="noStrike">
                <a:solidFill>
                  <a:srgbClr val="000000"/>
                </a:solidFill>
                <a:latin typeface="Arial"/>
                <a:ea typeface="Arial"/>
              </a:rPr>
              <a:t>isor</a:t>
            </a:r>
            <a:endParaRPr b="0" lang="en-US" sz="3600" spc="-1" strike="noStrike">
              <a:solidFill>
                <a:srgbClr val="000000"/>
              </a:solidFill>
              <a:latin typeface="Arial"/>
            </a:endParaRPr>
          </a:p>
        </p:txBody>
      </p:sp>
      <p:sp>
        <p:nvSpPr>
          <p:cNvPr id="179" name="PlaceHolder 2"/>
          <p:cNvSpPr>
            <a:spLocks noGrp="1"/>
          </p:cNvSpPr>
          <p:nvPr>
            <p:ph/>
          </p:nvPr>
        </p:nvSpPr>
        <p:spPr>
          <a:xfrm>
            <a:off x="457200" y="1981080"/>
            <a:ext cx="8229240" cy="4876560"/>
          </a:xfrm>
          <a:prstGeom prst="rect">
            <a:avLst/>
          </a:prstGeom>
          <a:noFill/>
          <a:ln w="0">
            <a:noFill/>
          </a:ln>
        </p:spPr>
        <p:txBody>
          <a:bodyPr anchor="t">
            <a:noAutofit/>
          </a:bodyPr>
          <a:p>
            <a:pPr>
              <a:lnSpc>
                <a:spcPct val="100000"/>
              </a:lnSpc>
              <a:spcBef>
                <a:spcPts val="581"/>
              </a:spcBef>
              <a:buNone/>
            </a:pPr>
            <a:endParaRPr b="0" lang="en-US" sz="2000" spc="-1" strike="noStrike">
              <a:solidFill>
                <a:srgbClr val="000000"/>
              </a:solidFill>
              <a:latin typeface="Arial"/>
            </a:endParaRPr>
          </a:p>
          <a:p>
            <a:pPr marL="457200" indent="-380880">
              <a:lnSpc>
                <a:spcPct val="100000"/>
              </a:lnSpc>
              <a:spcBef>
                <a:spcPts val="581"/>
              </a:spcBef>
              <a:buClr>
                <a:srgbClr val="000000"/>
              </a:buClr>
              <a:buFont typeface="Arial"/>
              <a:buChar char="•"/>
            </a:pPr>
            <a:r>
              <a:rPr b="0" lang="en-US" sz="1800" spc="-1" strike="noStrike">
                <a:solidFill>
                  <a:srgbClr val="000000"/>
                </a:solidFill>
                <a:latin typeface="Arial"/>
                <a:ea typeface="Arial"/>
              </a:rPr>
              <a:t>Go to the faculty list on the Math Department website, and pick a candidate professor that you would like to be your advisor. Note: faculty who are listed as “Instructors”, “Postdoctoral Associates/Fellows” or “Lecturers” do not generally act as advisors. </a:t>
            </a:r>
            <a:r>
              <a:rPr b="0" lang="en-US" sz="1800" spc="-1" strike="noStrike" u="sng">
                <a:solidFill>
                  <a:srgbClr val="009999"/>
                </a:solidFill>
                <a:uFillTx/>
                <a:latin typeface="Arial"/>
                <a:ea typeface="Arial"/>
                <a:hlinkClick r:id="rId1"/>
              </a:rPr>
              <a:t>https://www.brandeis.edu/mathematics/people/index.html</a:t>
            </a:r>
            <a:br>
              <a:rPr sz="1800"/>
            </a:br>
            <a:br>
              <a:rPr sz="1800"/>
            </a:br>
            <a:r>
              <a:rPr b="0" lang="en-US" sz="1800" spc="-1" strike="noStrike">
                <a:solidFill>
                  <a:srgbClr val="000000"/>
                </a:solidFill>
                <a:latin typeface="Arial"/>
              </a:rPr>
              <a:t> </a:t>
            </a: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pPr>
            <a:r>
              <a:rPr b="0" lang="en-US" sz="1800" spc="-1" strike="noStrike">
                <a:solidFill>
                  <a:srgbClr val="000000"/>
                </a:solidFill>
                <a:latin typeface="Arial"/>
                <a:ea typeface="Arial"/>
              </a:rPr>
              <a:t>Discuss and decide on the advisor in the appointment with the UAH. Get the signature from the advisor on your Major/Minor Declaration Worksheet, and submit the worksheet, with the signature, to the UAH.</a:t>
            </a:r>
            <a:endParaRPr b="0" lang="en-US" sz="1800" spc="-1" strike="noStrike">
              <a:solidFill>
                <a:srgbClr val="000000"/>
              </a:solidFill>
              <a:latin typeface="Arial"/>
            </a:endParaRPr>
          </a:p>
        </p:txBody>
      </p:sp>
      <p:sp>
        <p:nvSpPr>
          <p:cNvPr id="180" name="PlaceHolder 3"/>
          <p:cNvSpPr>
            <a:spLocks noGrp="1"/>
          </p:cNvSpPr>
          <p:nvPr>
            <p:ph type="sldNum" idx="23"/>
          </p:nvPr>
        </p:nvSpPr>
        <p:spPr>
          <a:xfrm>
            <a:off x="8214120" y="6401880"/>
            <a:ext cx="472320" cy="455760"/>
          </a:xfrm>
          <a:prstGeom prst="rect">
            <a:avLst/>
          </a:prstGeom>
          <a:noFill/>
          <a:ln w="0">
            <a:noFill/>
          </a:ln>
        </p:spPr>
        <p:txBody>
          <a:bodyPr tIns="91440" bIns="91440" anchor="t">
            <a:noAutofit/>
          </a:bodyPr>
          <a:lstStyle>
            <a:lvl1pPr>
              <a:lnSpc>
                <a:spcPct val="100000"/>
              </a:lnSpc>
              <a:buNone/>
              <a:tabLst>
                <a:tab algn="l" pos="0"/>
              </a:tabLst>
              <a:defRPr b="0" lang="en-US" sz="1200" spc="-1" strike="noStrike">
                <a:solidFill>
                  <a:srgbClr val="000000"/>
                </a:solidFill>
                <a:latin typeface="Arial"/>
                <a:ea typeface="Arial"/>
              </a:defRPr>
            </a:lvl1pPr>
          </a:lstStyle>
          <a:p>
            <a:pPr>
              <a:lnSpc>
                <a:spcPct val="100000"/>
              </a:lnSpc>
              <a:buNone/>
              <a:tabLst>
                <a:tab algn="l" pos="0"/>
              </a:tabLst>
            </a:pPr>
            <a:fld id="{4B397A23-4713-4E16-9345-5BA0E4FD917D}" type="slidenum">
              <a:rPr b="0" lang="en-US" sz="1200" spc="-1" strike="noStrike">
                <a:solidFill>
                  <a:srgbClr val="000000"/>
                </a:solidFill>
                <a:latin typeface="Arial"/>
                <a:ea typeface="Arial"/>
              </a:rPr>
              <a:t>&lt;number&gt;</a:t>
            </a:fld>
            <a:endParaRPr b="0" lang="en-US" sz="1200" spc="-1" strike="noStrike">
              <a:latin typeface="Times New Roman"/>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PlaceHolder 1"/>
          <p:cNvSpPr>
            <a:spLocks noGrp="1"/>
          </p:cNvSpPr>
          <p:nvPr>
            <p:ph type="title"/>
          </p:nvPr>
        </p:nvSpPr>
        <p:spPr>
          <a:xfrm>
            <a:off x="1045080" y="1201680"/>
            <a:ext cx="7405200" cy="990360"/>
          </a:xfrm>
          <a:prstGeom prst="rect">
            <a:avLst/>
          </a:prstGeom>
          <a:noFill/>
          <a:ln w="0">
            <a:noFill/>
          </a:ln>
        </p:spPr>
        <p:txBody>
          <a:bodyPr anchor="ctr">
            <a:noAutofit/>
          </a:bodyPr>
          <a:p>
            <a:pPr algn="ctr">
              <a:lnSpc>
                <a:spcPct val="100000"/>
              </a:lnSpc>
              <a:buNone/>
            </a:pPr>
            <a:r>
              <a:rPr b="1" lang="en-US" sz="3600" spc="-1" strike="noStrike">
                <a:solidFill>
                  <a:srgbClr val="000000"/>
                </a:solidFill>
                <a:latin typeface="Arial"/>
                <a:ea typeface="Arial"/>
              </a:rPr>
              <a:t> </a:t>
            </a:r>
            <a:r>
              <a:rPr b="1" lang="en-US" sz="3600" spc="-1" strike="noStrike">
                <a:solidFill>
                  <a:srgbClr val="000000"/>
                </a:solidFill>
                <a:latin typeface="Arial"/>
                <a:ea typeface="Arial"/>
              </a:rPr>
              <a:t>Und</a:t>
            </a:r>
            <a:r>
              <a:rPr b="1" lang="en-US" sz="3600" spc="-1" strike="noStrike">
                <a:solidFill>
                  <a:srgbClr val="000000"/>
                </a:solidFill>
                <a:latin typeface="Arial"/>
                <a:ea typeface="Arial"/>
              </a:rPr>
              <a:t>ergr</a:t>
            </a:r>
            <a:r>
              <a:rPr b="1" lang="en-US" sz="3600" spc="-1" strike="noStrike">
                <a:solidFill>
                  <a:srgbClr val="000000"/>
                </a:solidFill>
                <a:latin typeface="Arial"/>
                <a:ea typeface="Arial"/>
              </a:rPr>
              <a:t>adu</a:t>
            </a:r>
            <a:r>
              <a:rPr b="1" lang="en-US" sz="3600" spc="-1" strike="noStrike">
                <a:solidFill>
                  <a:srgbClr val="000000"/>
                </a:solidFill>
                <a:latin typeface="Arial"/>
                <a:ea typeface="Arial"/>
              </a:rPr>
              <a:t>ate </a:t>
            </a:r>
            <a:r>
              <a:rPr b="1" lang="en-US" sz="3600" spc="-1" strike="noStrike">
                <a:solidFill>
                  <a:srgbClr val="000000"/>
                </a:solidFill>
                <a:latin typeface="Arial"/>
                <a:ea typeface="Arial"/>
              </a:rPr>
              <a:t>Dep</a:t>
            </a:r>
            <a:r>
              <a:rPr b="1" lang="en-US" sz="3600" spc="-1" strike="noStrike">
                <a:solidFill>
                  <a:srgbClr val="000000"/>
                </a:solidFill>
                <a:latin typeface="Arial"/>
                <a:ea typeface="Arial"/>
              </a:rPr>
              <a:t>art</a:t>
            </a:r>
            <a:r>
              <a:rPr b="1" lang="en-US" sz="3600" spc="-1" strike="noStrike">
                <a:solidFill>
                  <a:srgbClr val="000000"/>
                </a:solidFill>
                <a:latin typeface="Arial"/>
                <a:ea typeface="Arial"/>
              </a:rPr>
              <a:t>me</a:t>
            </a:r>
            <a:r>
              <a:rPr b="1" lang="en-US" sz="3600" spc="-1" strike="noStrike">
                <a:solidFill>
                  <a:srgbClr val="000000"/>
                </a:solidFill>
                <a:latin typeface="Arial"/>
                <a:ea typeface="Arial"/>
              </a:rPr>
              <a:t>nt </a:t>
            </a:r>
            <a:r>
              <a:rPr b="1" lang="en-US" sz="3600" spc="-1" strike="noStrike">
                <a:solidFill>
                  <a:srgbClr val="000000"/>
                </a:solidFill>
                <a:latin typeface="Arial"/>
                <a:ea typeface="Arial"/>
              </a:rPr>
              <a:t>Rep</a:t>
            </a:r>
            <a:r>
              <a:rPr b="1" lang="en-US" sz="3600" spc="-1" strike="noStrike">
                <a:solidFill>
                  <a:srgbClr val="000000"/>
                </a:solidFill>
                <a:latin typeface="Arial"/>
                <a:ea typeface="Arial"/>
              </a:rPr>
              <a:t>res</a:t>
            </a:r>
            <a:r>
              <a:rPr b="1" lang="en-US" sz="3600" spc="-1" strike="noStrike">
                <a:solidFill>
                  <a:srgbClr val="000000"/>
                </a:solidFill>
                <a:latin typeface="Arial"/>
                <a:ea typeface="Arial"/>
              </a:rPr>
              <a:t>ent</a:t>
            </a:r>
            <a:r>
              <a:rPr b="1" lang="en-US" sz="3600" spc="-1" strike="noStrike">
                <a:solidFill>
                  <a:srgbClr val="000000"/>
                </a:solidFill>
                <a:latin typeface="Arial"/>
                <a:ea typeface="Arial"/>
              </a:rPr>
              <a:t>ativ</a:t>
            </a:r>
            <a:r>
              <a:rPr b="1" lang="en-US" sz="3600" spc="-1" strike="noStrike">
                <a:solidFill>
                  <a:srgbClr val="000000"/>
                </a:solidFill>
                <a:latin typeface="Arial"/>
                <a:ea typeface="Arial"/>
              </a:rPr>
              <a:t>es </a:t>
            </a:r>
            <a:r>
              <a:rPr b="1" lang="en-US" sz="3600" spc="-1" strike="noStrike">
                <a:solidFill>
                  <a:srgbClr val="000000"/>
                </a:solidFill>
                <a:latin typeface="Arial"/>
                <a:ea typeface="Arial"/>
              </a:rPr>
              <a:t>(UD</a:t>
            </a:r>
            <a:r>
              <a:rPr b="1" lang="en-US" sz="3600" spc="-1" strike="noStrike">
                <a:solidFill>
                  <a:srgbClr val="000000"/>
                </a:solidFill>
                <a:latin typeface="Arial"/>
                <a:ea typeface="Arial"/>
              </a:rPr>
              <a:t>Rs)</a:t>
            </a:r>
            <a:endParaRPr b="0" lang="en-US" sz="3600" spc="-1" strike="noStrike">
              <a:solidFill>
                <a:srgbClr val="000000"/>
              </a:solidFill>
              <a:latin typeface="Arial"/>
            </a:endParaRPr>
          </a:p>
        </p:txBody>
      </p:sp>
      <p:sp>
        <p:nvSpPr>
          <p:cNvPr id="182" name="PlaceHolder 2"/>
          <p:cNvSpPr>
            <a:spLocks noGrp="1"/>
          </p:cNvSpPr>
          <p:nvPr>
            <p:ph/>
          </p:nvPr>
        </p:nvSpPr>
        <p:spPr>
          <a:xfrm>
            <a:off x="457200" y="1981080"/>
            <a:ext cx="8229240" cy="4876560"/>
          </a:xfrm>
          <a:prstGeom prst="rect">
            <a:avLst/>
          </a:prstGeom>
          <a:noFill/>
          <a:ln w="0">
            <a:noFill/>
          </a:ln>
        </p:spPr>
        <p:txBody>
          <a:bodyPr anchor="t">
            <a:noAutofit/>
          </a:bodyPr>
          <a:p>
            <a:pPr marL="76320">
              <a:lnSpc>
                <a:spcPct val="100000"/>
              </a:lnSpc>
              <a:spcBef>
                <a:spcPts val="581"/>
              </a:spcBef>
              <a:buNone/>
              <a:tabLst>
                <a:tab algn="l" pos="0"/>
              </a:tabLst>
            </a:pPr>
            <a:endParaRPr b="0" lang="en-US" sz="24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1800" spc="-1" strike="noStrike">
                <a:solidFill>
                  <a:srgbClr val="000000"/>
                </a:solidFill>
                <a:latin typeface="Arial"/>
                <a:ea typeface="Arial"/>
              </a:rPr>
              <a:t>Bhakti Parwani is a junior majoring in Math, Business and Economics.</a:t>
            </a:r>
            <a:br>
              <a:rPr sz="1800"/>
            </a:br>
            <a:r>
              <a:rPr b="0" lang="en-US" sz="1800" spc="-1" strike="noStrike">
                <a:solidFill>
                  <a:srgbClr val="000000"/>
                </a:solidFill>
                <a:latin typeface="Arial"/>
              </a:rPr>
              <a:t> </a:t>
            </a: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1800" spc="-1" strike="noStrike">
                <a:solidFill>
                  <a:srgbClr val="000000"/>
                </a:solidFill>
                <a:latin typeface="Arial"/>
                <a:ea typeface="Arial"/>
              </a:rPr>
              <a:t>Dakota Lichauco is a junior currently pursuing a degree in Computer Science with a minor in math and music.</a:t>
            </a:r>
            <a:endParaRPr b="0" lang="en-US" sz="1800" spc="-1" strike="noStrike">
              <a:solidFill>
                <a:srgbClr val="000000"/>
              </a:solidFill>
              <a:latin typeface="Arial"/>
            </a:endParaRPr>
          </a:p>
          <a:p>
            <a:pPr>
              <a:lnSpc>
                <a:spcPct val="100000"/>
              </a:lnSpc>
              <a:spcBef>
                <a:spcPts val="581"/>
              </a:spcBef>
              <a:buNone/>
              <a:tabLst>
                <a:tab algn="l" pos="0"/>
              </a:tabLst>
            </a:pPr>
            <a:endParaRPr b="0" lang="en-US" sz="1800" spc="-1" strike="noStrike">
              <a:solidFill>
                <a:srgbClr val="000000"/>
              </a:solidFill>
              <a:latin typeface="Arial"/>
            </a:endParaRPr>
          </a:p>
          <a:p>
            <a:pPr marL="76320">
              <a:lnSpc>
                <a:spcPct val="100000"/>
              </a:lnSpc>
              <a:spcBef>
                <a:spcPts val="581"/>
              </a:spcBef>
              <a:buNone/>
              <a:tabLst>
                <a:tab algn="l" pos="0"/>
              </a:tabLst>
            </a:pPr>
            <a:r>
              <a:rPr b="0" lang="en-US" sz="1800" spc="-1" strike="noStrike">
                <a:solidFill>
                  <a:srgbClr val="000000"/>
                </a:solidFill>
                <a:latin typeface="Arial"/>
                <a:ea typeface="Arial"/>
              </a:rPr>
              <a:t>Bhakti Parwani (</a:t>
            </a:r>
            <a:r>
              <a:rPr b="0" lang="en-US" sz="1800" spc="-1" strike="noStrike" u="sng">
                <a:solidFill>
                  <a:srgbClr val="009999"/>
                </a:solidFill>
                <a:uFillTx/>
                <a:latin typeface="Arial"/>
                <a:ea typeface="Arial"/>
                <a:hlinkClick r:id="rId1"/>
              </a:rPr>
              <a:t>bhaktiparwani@brandeis.edu</a:t>
            </a:r>
            <a:r>
              <a:rPr b="0" lang="en-US" sz="1800" spc="-1" strike="noStrike">
                <a:solidFill>
                  <a:srgbClr val="000000"/>
                </a:solidFill>
                <a:latin typeface="Arial"/>
                <a:ea typeface="Arial"/>
              </a:rPr>
              <a:t>)</a:t>
            </a:r>
            <a:endParaRPr b="0" lang="en-US" sz="1800" spc="-1" strike="noStrike">
              <a:solidFill>
                <a:srgbClr val="000000"/>
              </a:solidFill>
              <a:latin typeface="Arial"/>
            </a:endParaRPr>
          </a:p>
          <a:p>
            <a:pPr marL="76320">
              <a:lnSpc>
                <a:spcPct val="100000"/>
              </a:lnSpc>
              <a:spcBef>
                <a:spcPts val="581"/>
              </a:spcBef>
              <a:buNone/>
              <a:tabLst>
                <a:tab algn="l" pos="0"/>
              </a:tabLst>
            </a:pPr>
            <a:r>
              <a:rPr b="0" lang="en-US" sz="1800" spc="-1" strike="noStrike">
                <a:solidFill>
                  <a:srgbClr val="000000"/>
                </a:solidFill>
                <a:latin typeface="Arial"/>
                <a:ea typeface="Arial"/>
              </a:rPr>
              <a:t>Dakota Lichaucho (olivialichauco@brandeis.edu)</a:t>
            </a:r>
            <a:endParaRPr b="0" lang="en-US" sz="1800" spc="-1" strike="noStrike">
              <a:solidFill>
                <a:srgbClr val="000000"/>
              </a:solidFill>
              <a:latin typeface="Arial"/>
            </a:endParaRPr>
          </a:p>
          <a:p>
            <a:pPr>
              <a:lnSpc>
                <a:spcPct val="100000"/>
              </a:lnSpc>
              <a:spcBef>
                <a:spcPts val="581"/>
              </a:spcBef>
              <a:buNone/>
              <a:tabLst>
                <a:tab algn="l" pos="0"/>
              </a:tabLst>
            </a:pPr>
            <a:endParaRPr b="0" lang="en-US" sz="1800" spc="-1" strike="noStrike">
              <a:solidFill>
                <a:srgbClr val="000000"/>
              </a:solidFill>
              <a:latin typeface="Arial"/>
            </a:endParaRPr>
          </a:p>
          <a:p>
            <a:pPr marL="76320">
              <a:lnSpc>
                <a:spcPct val="100000"/>
              </a:lnSpc>
              <a:spcBef>
                <a:spcPts val="581"/>
              </a:spcBef>
              <a:buNone/>
              <a:tabLst>
                <a:tab algn="l" pos="0"/>
              </a:tabLst>
            </a:pPr>
            <a:endParaRPr b="0" lang="en-US" sz="2400" spc="-1" strike="noStrike">
              <a:solidFill>
                <a:srgbClr val="000000"/>
              </a:solidFill>
              <a:latin typeface="Arial"/>
            </a:endParaRPr>
          </a:p>
        </p:txBody>
      </p:sp>
      <p:sp>
        <p:nvSpPr>
          <p:cNvPr id="183" name="PlaceHolder 3"/>
          <p:cNvSpPr>
            <a:spLocks noGrp="1"/>
          </p:cNvSpPr>
          <p:nvPr>
            <p:ph type="sldNum" idx="24"/>
          </p:nvPr>
        </p:nvSpPr>
        <p:spPr>
          <a:xfrm>
            <a:off x="8214120" y="6401880"/>
            <a:ext cx="472320" cy="455760"/>
          </a:xfrm>
          <a:prstGeom prst="rect">
            <a:avLst/>
          </a:prstGeom>
          <a:noFill/>
          <a:ln w="0">
            <a:noFill/>
          </a:ln>
        </p:spPr>
        <p:txBody>
          <a:bodyPr tIns="91440" bIns="91440" anchor="t">
            <a:noAutofit/>
          </a:bodyPr>
          <a:lstStyle>
            <a:lvl1pPr>
              <a:lnSpc>
                <a:spcPct val="100000"/>
              </a:lnSpc>
              <a:buNone/>
              <a:tabLst>
                <a:tab algn="l" pos="0"/>
              </a:tabLst>
              <a:defRPr b="0" lang="en-US" sz="1200" spc="-1" strike="noStrike">
                <a:solidFill>
                  <a:srgbClr val="000000"/>
                </a:solidFill>
                <a:latin typeface="Arial"/>
                <a:ea typeface="Arial"/>
              </a:defRPr>
            </a:lvl1pPr>
          </a:lstStyle>
          <a:p>
            <a:pPr>
              <a:lnSpc>
                <a:spcPct val="100000"/>
              </a:lnSpc>
              <a:buNone/>
              <a:tabLst>
                <a:tab algn="l" pos="0"/>
              </a:tabLst>
            </a:pPr>
            <a:fld id="{55778AD6-CC7A-4722-97D0-E7E4CDDA8636}" type="slidenum">
              <a:rPr b="0" lang="en-US" sz="1200" spc="-1" strike="noStrike">
                <a:solidFill>
                  <a:srgbClr val="000000"/>
                </a:solidFill>
                <a:latin typeface="Arial"/>
                <a:ea typeface="Arial"/>
              </a:rPr>
              <a:t>&lt;number&gt;</a:t>
            </a:fld>
            <a:endParaRPr b="0" lang="en-US" sz="1200" spc="-1" strike="noStrike">
              <a:latin typeface="Times New Roman"/>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4" name="PlaceHolder 1"/>
          <p:cNvSpPr>
            <a:spLocks noGrp="1"/>
          </p:cNvSpPr>
          <p:nvPr>
            <p:ph type="title"/>
          </p:nvPr>
        </p:nvSpPr>
        <p:spPr>
          <a:xfrm>
            <a:off x="1045080" y="1764360"/>
            <a:ext cx="7405200" cy="990360"/>
          </a:xfrm>
          <a:prstGeom prst="rect">
            <a:avLst/>
          </a:prstGeom>
          <a:noFill/>
          <a:ln w="0">
            <a:noFill/>
          </a:ln>
        </p:spPr>
        <p:txBody>
          <a:bodyPr anchor="ctr">
            <a:noAutofit/>
          </a:bodyPr>
          <a:p>
            <a:pPr algn="ctr">
              <a:lnSpc>
                <a:spcPct val="100000"/>
              </a:lnSpc>
              <a:buNone/>
              <a:tabLst>
                <a:tab algn="l" pos="0"/>
              </a:tabLst>
            </a:pPr>
            <a:r>
              <a:rPr b="1" lang="en-US" sz="3600" spc="-1" strike="noStrike">
                <a:solidFill>
                  <a:srgbClr val="000000"/>
                </a:solidFill>
                <a:latin typeface="Arial"/>
                <a:ea typeface="Arial"/>
              </a:rPr>
              <a:t>Que</a:t>
            </a:r>
            <a:r>
              <a:rPr b="1" lang="en-US" sz="3600" spc="-1" strike="noStrike">
                <a:solidFill>
                  <a:srgbClr val="000000"/>
                </a:solidFill>
                <a:latin typeface="Arial"/>
                <a:ea typeface="Arial"/>
              </a:rPr>
              <a:t>stio</a:t>
            </a:r>
            <a:r>
              <a:rPr b="1" lang="en-US" sz="3600" spc="-1" strike="noStrike">
                <a:solidFill>
                  <a:srgbClr val="000000"/>
                </a:solidFill>
                <a:latin typeface="Arial"/>
                <a:ea typeface="Arial"/>
              </a:rPr>
              <a:t>ns </a:t>
            </a:r>
            <a:r>
              <a:rPr b="1" lang="en-US" sz="3600" spc="-1" strike="noStrike">
                <a:solidFill>
                  <a:srgbClr val="000000"/>
                </a:solidFill>
                <a:latin typeface="Arial"/>
                <a:ea typeface="Arial"/>
              </a:rPr>
              <a:t>and </a:t>
            </a:r>
            <a:r>
              <a:rPr b="1" lang="en-US" sz="3600" spc="-1" strike="noStrike">
                <a:solidFill>
                  <a:srgbClr val="000000"/>
                </a:solidFill>
                <a:latin typeface="Arial"/>
                <a:ea typeface="Arial"/>
              </a:rPr>
              <a:t>Ans</a:t>
            </a:r>
            <a:r>
              <a:rPr b="1" lang="en-US" sz="3600" spc="-1" strike="noStrike">
                <a:solidFill>
                  <a:srgbClr val="000000"/>
                </a:solidFill>
                <a:latin typeface="Arial"/>
                <a:ea typeface="Arial"/>
              </a:rPr>
              <a:t>wer</a:t>
            </a:r>
            <a:r>
              <a:rPr b="1" lang="en-US" sz="3600" spc="-1" strike="noStrike">
                <a:solidFill>
                  <a:srgbClr val="000000"/>
                </a:solidFill>
                <a:latin typeface="Arial"/>
                <a:ea typeface="Arial"/>
              </a:rPr>
              <a:t>s</a:t>
            </a:r>
            <a:br>
              <a:rPr sz="3600"/>
            </a:br>
            <a:br>
              <a:rPr sz="3600"/>
            </a:br>
            <a:r>
              <a:rPr b="1" i="1" lang="en-US" sz="3600" spc="-1" strike="noStrike">
                <a:solidFill>
                  <a:srgbClr val="000000"/>
                </a:solidFill>
                <a:latin typeface="Arial"/>
                <a:ea typeface="Arial"/>
              </a:rPr>
              <a:t>tha</a:t>
            </a:r>
            <a:r>
              <a:rPr b="1" i="1" lang="en-US" sz="3600" spc="-1" strike="noStrike">
                <a:solidFill>
                  <a:srgbClr val="000000"/>
                </a:solidFill>
                <a:latin typeface="Arial"/>
                <a:ea typeface="Arial"/>
              </a:rPr>
              <a:t>nk </a:t>
            </a:r>
            <a:r>
              <a:rPr b="1" i="1" lang="en-US" sz="3600" spc="-1" strike="noStrike">
                <a:solidFill>
                  <a:srgbClr val="000000"/>
                </a:solidFill>
                <a:latin typeface="Arial"/>
                <a:ea typeface="Arial"/>
              </a:rPr>
              <a:t>you </a:t>
            </a:r>
            <a:r>
              <a:rPr b="1" i="1" lang="en-US" sz="3600" spc="-1" strike="noStrike">
                <a:solidFill>
                  <a:srgbClr val="000000"/>
                </a:solidFill>
                <a:latin typeface="Arial"/>
                <a:ea typeface="Arial"/>
              </a:rPr>
              <a:t>for </a:t>
            </a:r>
            <a:r>
              <a:rPr b="1" i="1" lang="en-US" sz="3600" spc="-1" strike="noStrike">
                <a:solidFill>
                  <a:srgbClr val="000000"/>
                </a:solidFill>
                <a:latin typeface="Arial"/>
                <a:ea typeface="Arial"/>
              </a:rPr>
              <a:t>co</a:t>
            </a:r>
            <a:r>
              <a:rPr b="1" i="1" lang="en-US" sz="3600" spc="-1" strike="noStrike">
                <a:solidFill>
                  <a:srgbClr val="000000"/>
                </a:solidFill>
                <a:latin typeface="Arial"/>
                <a:ea typeface="Arial"/>
              </a:rPr>
              <a:t>min</a:t>
            </a:r>
            <a:r>
              <a:rPr b="1" i="1" lang="en-US" sz="3600" spc="-1" strike="noStrike">
                <a:solidFill>
                  <a:srgbClr val="000000"/>
                </a:solidFill>
                <a:latin typeface="Arial"/>
                <a:ea typeface="Arial"/>
              </a:rPr>
              <a:t>g!</a:t>
            </a:r>
            <a:br>
              <a:rPr sz="2800"/>
            </a:br>
            <a:endParaRPr b="0" lang="en-US" sz="3600" spc="-1" strike="noStrike">
              <a:solidFill>
                <a:srgbClr val="000000"/>
              </a:solidFill>
              <a:latin typeface="Arial"/>
            </a:endParaRPr>
          </a:p>
        </p:txBody>
      </p:sp>
      <p:sp>
        <p:nvSpPr>
          <p:cNvPr id="185" name="PlaceHolder 2"/>
          <p:cNvSpPr>
            <a:spLocks noGrp="1"/>
          </p:cNvSpPr>
          <p:nvPr>
            <p:ph type="sldNum" idx="25"/>
          </p:nvPr>
        </p:nvSpPr>
        <p:spPr>
          <a:xfrm>
            <a:off x="8214120" y="6401880"/>
            <a:ext cx="472320" cy="455760"/>
          </a:xfrm>
          <a:prstGeom prst="rect">
            <a:avLst/>
          </a:prstGeom>
          <a:noFill/>
          <a:ln w="0">
            <a:noFill/>
          </a:ln>
        </p:spPr>
        <p:txBody>
          <a:bodyPr tIns="91440" bIns="91440" anchor="t">
            <a:noAutofit/>
          </a:bodyPr>
          <a:lstStyle>
            <a:lvl1pPr>
              <a:lnSpc>
                <a:spcPct val="100000"/>
              </a:lnSpc>
              <a:buNone/>
              <a:tabLst>
                <a:tab algn="l" pos="0"/>
              </a:tabLst>
              <a:defRPr b="0" lang="en-US" sz="1200" spc="-1" strike="noStrike">
                <a:solidFill>
                  <a:srgbClr val="000000"/>
                </a:solidFill>
                <a:latin typeface="Arial"/>
                <a:ea typeface="Arial"/>
              </a:defRPr>
            </a:lvl1pPr>
          </a:lstStyle>
          <a:p>
            <a:pPr>
              <a:lnSpc>
                <a:spcPct val="100000"/>
              </a:lnSpc>
              <a:buNone/>
              <a:tabLst>
                <a:tab algn="l" pos="0"/>
              </a:tabLst>
            </a:pPr>
            <a:fld id="{0D0316A1-8D2A-4483-B644-CD7D6356AD7D}" type="slidenum">
              <a:rPr b="0" lang="en-US" sz="1200" spc="-1" strike="noStrike">
                <a:solidFill>
                  <a:srgbClr val="000000"/>
                </a:solidFill>
                <a:latin typeface="Arial"/>
                <a:ea typeface="Arial"/>
              </a:rPr>
              <a:t>&lt;number&gt;</a:t>
            </a:fld>
            <a:endParaRPr b="0" lang="en-US" sz="1200" spc="-1" strike="noStrike">
              <a:latin typeface="Times New Roman"/>
            </a:endParaRPr>
          </a:p>
        </p:txBody>
      </p:sp>
      <p:sp>
        <p:nvSpPr>
          <p:cNvPr id="186" name="TextBox 1"/>
          <p:cNvSpPr/>
          <p:nvPr/>
        </p:nvSpPr>
        <p:spPr>
          <a:xfrm>
            <a:off x="7360200" y="2057400"/>
            <a:ext cx="181080" cy="94212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endParaRPr b="0" lang="en-US" sz="1400" spc="-1" strike="noStrike">
              <a:latin typeface="Arial"/>
            </a:endParaRPr>
          </a:p>
          <a:p>
            <a:pPr>
              <a:lnSpc>
                <a:spcPct val="100000"/>
              </a:lnSpc>
              <a:buNone/>
            </a:pPr>
            <a:endParaRPr b="0" lang="en-US" sz="1400" spc="-1" strike="noStrike">
              <a:latin typeface="Arial"/>
            </a:endParaRPr>
          </a:p>
          <a:p>
            <a:pPr>
              <a:lnSpc>
                <a:spcPct val="100000"/>
              </a:lnSpc>
              <a:buNone/>
            </a:pPr>
            <a:endParaRPr b="0" lang="en-US" sz="1400" spc="-1" strike="noStrike">
              <a:latin typeface="Arial"/>
            </a:endParaRPr>
          </a:p>
          <a:p>
            <a:pPr>
              <a:lnSpc>
                <a:spcPct val="100000"/>
              </a:lnSpc>
              <a:buNone/>
            </a:pPr>
            <a:endParaRPr b="0" lang="en-US" sz="1400" spc="-1" strike="noStrike">
              <a:latin typeface="Arial"/>
            </a:endParaRPr>
          </a:p>
        </p:txBody>
      </p:sp>
      <p:pic>
        <p:nvPicPr>
          <p:cNvPr id="187" name="Picture 2" descr=""/>
          <p:cNvPicPr/>
          <p:nvPr/>
        </p:nvPicPr>
        <p:blipFill>
          <a:blip r:embed="rId1"/>
          <a:stretch/>
        </p:blipFill>
        <p:spPr>
          <a:xfrm>
            <a:off x="0" y="907920"/>
            <a:ext cx="2050560" cy="153900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2" name="PlaceHolder 1"/>
          <p:cNvSpPr>
            <a:spLocks noGrp="1"/>
          </p:cNvSpPr>
          <p:nvPr>
            <p:ph/>
          </p:nvPr>
        </p:nvSpPr>
        <p:spPr>
          <a:xfrm>
            <a:off x="457200" y="1621080"/>
            <a:ext cx="8236440" cy="4854600"/>
          </a:xfrm>
          <a:prstGeom prst="rect">
            <a:avLst/>
          </a:prstGeom>
          <a:noFill/>
          <a:ln w="0">
            <a:noFill/>
          </a:ln>
        </p:spPr>
        <p:txBody>
          <a:bodyPr anchor="t">
            <a:noAutofit/>
          </a:bodyPr>
          <a:p>
            <a:pPr marL="457200" indent="-380880">
              <a:lnSpc>
                <a:spcPct val="100000"/>
              </a:lnSpc>
              <a:spcBef>
                <a:spcPts val="581"/>
              </a:spcBef>
              <a:buClr>
                <a:srgbClr val="000000"/>
              </a:buClr>
              <a:buFont typeface="Arial"/>
              <a:buChar char="•"/>
            </a:pPr>
            <a:br>
              <a:rPr sz="1800"/>
            </a:b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pPr>
            <a:r>
              <a:rPr b="0" lang="en-US" sz="1800" spc="-1" strike="noStrike">
                <a:solidFill>
                  <a:srgbClr val="000000"/>
                </a:solidFill>
                <a:latin typeface="Arial"/>
                <a:ea typeface="Arial"/>
              </a:rPr>
              <a:t>Research talks by faculty (today at 12:15pm, Goldsmith 300)</a:t>
            </a: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pP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pPr>
            <a:r>
              <a:rPr b="0" lang="en-US" sz="1800" spc="-1" strike="noStrike">
                <a:solidFill>
                  <a:srgbClr val="000000"/>
                </a:solidFill>
                <a:latin typeface="Arial"/>
                <a:ea typeface="Arial"/>
              </a:rPr>
              <a:t>Graduation Celebratory reception (breakfast May 15</a:t>
            </a:r>
            <a:r>
              <a:rPr b="0" lang="en-US" sz="1800" spc="-1" strike="noStrike" baseline="33000">
                <a:solidFill>
                  <a:srgbClr val="000000"/>
                </a:solidFill>
                <a:latin typeface="Arial"/>
                <a:ea typeface="Arial"/>
              </a:rPr>
              <a:t>th</a:t>
            </a:r>
            <a:r>
              <a:rPr b="0" lang="en-US" sz="1800" spc="-1" strike="noStrike">
                <a:solidFill>
                  <a:srgbClr val="000000"/>
                </a:solidFill>
                <a:latin typeface="Arial"/>
                <a:ea typeface="Arial"/>
              </a:rPr>
              <a:t>)</a:t>
            </a: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pP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pPr>
            <a:r>
              <a:rPr b="0" lang="en-US" sz="1800" spc="-1" strike="noStrike">
                <a:solidFill>
                  <a:srgbClr val="000000"/>
                </a:solidFill>
                <a:latin typeface="Arial"/>
                <a:ea typeface="Arial"/>
              </a:rPr>
              <a:t>BBQ / Social (date TBD)</a:t>
            </a:r>
            <a:endParaRPr b="0" lang="en-US" sz="1800" spc="-1" strike="noStrike">
              <a:solidFill>
                <a:srgbClr val="000000"/>
              </a:solidFill>
              <a:latin typeface="Arial"/>
            </a:endParaRPr>
          </a:p>
          <a:p>
            <a:pPr>
              <a:lnSpc>
                <a:spcPct val="100000"/>
              </a:lnSpc>
              <a:spcBef>
                <a:spcPts val="581"/>
              </a:spcBef>
              <a:buNone/>
            </a:pPr>
            <a:br>
              <a:rPr sz="1800"/>
            </a:br>
            <a:endParaRPr b="0" lang="en-US" sz="1800" spc="-1" strike="noStrike">
              <a:solidFill>
                <a:srgbClr val="000000"/>
              </a:solidFill>
              <a:latin typeface="Arial"/>
            </a:endParaRPr>
          </a:p>
          <a:p>
            <a:pPr>
              <a:lnSpc>
                <a:spcPct val="100000"/>
              </a:lnSpc>
              <a:spcBef>
                <a:spcPts val="581"/>
              </a:spcBef>
              <a:buNone/>
            </a:pPr>
            <a:br>
              <a:rPr sz="1800"/>
            </a:br>
            <a:r>
              <a:rPr b="0" lang="en-US" sz="1800" spc="-1" strike="noStrike">
                <a:solidFill>
                  <a:srgbClr val="000000"/>
                </a:solidFill>
                <a:latin typeface="Arial"/>
                <a:ea typeface="Arial"/>
              </a:rPr>
              <a:t> </a:t>
            </a:r>
            <a:endParaRPr b="0" lang="en-US" sz="1800" spc="-1" strike="noStrike">
              <a:solidFill>
                <a:srgbClr val="000000"/>
              </a:solidFill>
              <a:latin typeface="Arial"/>
            </a:endParaRPr>
          </a:p>
          <a:p>
            <a:pPr>
              <a:lnSpc>
                <a:spcPct val="100000"/>
              </a:lnSpc>
              <a:spcBef>
                <a:spcPts val="581"/>
              </a:spcBef>
              <a:buNone/>
            </a:pPr>
            <a:r>
              <a:rPr b="0" lang="en-US" sz="1800" spc="-1" strike="noStrike">
                <a:solidFill>
                  <a:srgbClr val="000000"/>
                </a:solidFill>
                <a:latin typeface="Arial"/>
                <a:ea typeface="Arial"/>
              </a:rPr>
              <a:t> </a:t>
            </a:r>
            <a:endParaRPr b="0" lang="en-US" sz="1800" spc="-1" strike="noStrike">
              <a:solidFill>
                <a:srgbClr val="000000"/>
              </a:solidFill>
              <a:latin typeface="Arial"/>
            </a:endParaRPr>
          </a:p>
          <a:p>
            <a:pPr marL="76320" algn="ctr">
              <a:lnSpc>
                <a:spcPct val="100000"/>
              </a:lnSpc>
              <a:spcBef>
                <a:spcPts val="581"/>
              </a:spcBef>
              <a:buNone/>
              <a:tabLst>
                <a:tab algn="l" pos="0"/>
              </a:tabLst>
            </a:pPr>
            <a:r>
              <a:rPr b="0" i="1" lang="en-US" sz="1800" spc="-1" strike="noStrike">
                <a:solidFill>
                  <a:srgbClr val="0070c0"/>
                </a:solidFill>
                <a:latin typeface="Arial"/>
                <a:ea typeface="Arial"/>
              </a:rPr>
              <a:t>Be sure to follow the Math Department on Instagram!</a:t>
            </a:r>
            <a:endParaRPr b="0" lang="en-US" sz="1800" spc="-1" strike="noStrike">
              <a:solidFill>
                <a:srgbClr val="000000"/>
              </a:solidFill>
              <a:latin typeface="Arial"/>
            </a:endParaRPr>
          </a:p>
          <a:p>
            <a:pPr marL="76320" algn="ctr">
              <a:lnSpc>
                <a:spcPct val="100000"/>
              </a:lnSpc>
              <a:spcBef>
                <a:spcPts val="581"/>
              </a:spcBef>
              <a:buNone/>
              <a:tabLst>
                <a:tab algn="l" pos="0"/>
              </a:tabLst>
            </a:pPr>
            <a:r>
              <a:rPr b="0" i="1" lang="en-US" sz="1800" spc="-1" strike="noStrike">
                <a:solidFill>
                  <a:srgbClr val="0070c0"/>
                </a:solidFill>
                <a:latin typeface="Arial"/>
                <a:ea typeface="Arial"/>
              </a:rPr>
              <a:t>(and answer Department survey)</a:t>
            </a:r>
            <a:endParaRPr b="0" lang="en-US" sz="1800" spc="-1" strike="noStrike">
              <a:solidFill>
                <a:srgbClr val="000000"/>
              </a:solidFill>
              <a:latin typeface="Arial"/>
            </a:endParaRPr>
          </a:p>
          <a:p>
            <a:pPr marL="76320">
              <a:lnSpc>
                <a:spcPct val="100000"/>
              </a:lnSpc>
              <a:spcBef>
                <a:spcPts val="581"/>
              </a:spcBef>
              <a:buNone/>
              <a:tabLst>
                <a:tab algn="l" pos="0"/>
              </a:tabLst>
            </a:pPr>
            <a:endParaRPr b="0" lang="en-US" sz="2000" spc="-1" strike="noStrike">
              <a:solidFill>
                <a:srgbClr val="000000"/>
              </a:solidFill>
              <a:latin typeface="Arial"/>
            </a:endParaRPr>
          </a:p>
          <a:p>
            <a:pPr marL="457200">
              <a:lnSpc>
                <a:spcPct val="100000"/>
              </a:lnSpc>
              <a:spcBef>
                <a:spcPts val="581"/>
              </a:spcBef>
              <a:buNone/>
              <a:tabLst>
                <a:tab algn="l" pos="0"/>
              </a:tabLst>
            </a:pPr>
            <a:endParaRPr b="0" lang="en-US" sz="2400" spc="-1" strike="noStrike">
              <a:solidFill>
                <a:srgbClr val="000000"/>
              </a:solidFill>
              <a:latin typeface="Arial"/>
            </a:endParaRPr>
          </a:p>
          <a:p>
            <a:pPr>
              <a:lnSpc>
                <a:spcPct val="100000"/>
              </a:lnSpc>
              <a:spcBef>
                <a:spcPts val="581"/>
              </a:spcBef>
              <a:buNone/>
              <a:tabLst>
                <a:tab algn="l" pos="0"/>
              </a:tabLst>
            </a:pPr>
            <a:endParaRPr b="0" lang="en-US" sz="2400" spc="-1" strike="noStrike">
              <a:solidFill>
                <a:srgbClr val="000000"/>
              </a:solidFill>
              <a:latin typeface="Arial"/>
            </a:endParaRPr>
          </a:p>
          <a:p>
            <a:pPr>
              <a:lnSpc>
                <a:spcPct val="100000"/>
              </a:lnSpc>
              <a:spcBef>
                <a:spcPts val="581"/>
              </a:spcBef>
              <a:buNone/>
              <a:tabLst>
                <a:tab algn="l" pos="0"/>
              </a:tabLst>
            </a:pPr>
            <a:endParaRPr b="0" lang="en-US" sz="2400" spc="-1" strike="noStrike">
              <a:solidFill>
                <a:srgbClr val="000000"/>
              </a:solidFill>
              <a:latin typeface="Arial"/>
            </a:endParaRPr>
          </a:p>
        </p:txBody>
      </p:sp>
      <p:sp>
        <p:nvSpPr>
          <p:cNvPr id="133" name="PlaceHolder 2"/>
          <p:cNvSpPr>
            <a:spLocks noGrp="1"/>
          </p:cNvSpPr>
          <p:nvPr>
            <p:ph type="sldNum" idx="8"/>
          </p:nvPr>
        </p:nvSpPr>
        <p:spPr>
          <a:xfrm>
            <a:off x="8214120" y="6401880"/>
            <a:ext cx="472320" cy="455760"/>
          </a:xfrm>
          <a:prstGeom prst="rect">
            <a:avLst/>
          </a:prstGeom>
          <a:noFill/>
          <a:ln w="0">
            <a:noFill/>
          </a:ln>
        </p:spPr>
        <p:txBody>
          <a:bodyPr tIns="91440" bIns="91440" anchor="t">
            <a:noAutofit/>
          </a:bodyPr>
          <a:lstStyle>
            <a:lvl1pPr>
              <a:lnSpc>
                <a:spcPct val="100000"/>
              </a:lnSpc>
              <a:buNone/>
              <a:tabLst>
                <a:tab algn="l" pos="0"/>
              </a:tabLst>
              <a:defRPr b="0" lang="en-US" sz="1200" spc="-1" strike="noStrike">
                <a:solidFill>
                  <a:srgbClr val="000000"/>
                </a:solidFill>
                <a:latin typeface="Arial"/>
                <a:ea typeface="Arial"/>
              </a:defRPr>
            </a:lvl1pPr>
          </a:lstStyle>
          <a:p>
            <a:pPr>
              <a:lnSpc>
                <a:spcPct val="100000"/>
              </a:lnSpc>
              <a:buNone/>
              <a:tabLst>
                <a:tab algn="l" pos="0"/>
              </a:tabLst>
            </a:pPr>
            <a:fld id="{1CA49DE8-CC7C-49D8-A107-DA1A8E2003FB}" type="slidenum">
              <a:rPr b="0" lang="en-US" sz="1200" spc="-1" strike="noStrike">
                <a:solidFill>
                  <a:srgbClr val="000000"/>
                </a:solidFill>
                <a:latin typeface="Arial"/>
                <a:ea typeface="Arial"/>
              </a:rPr>
              <a:t>&lt;number&gt;</a:t>
            </a:fld>
            <a:endParaRPr b="0" lang="en-US" sz="1200" spc="-1" strike="noStrike">
              <a:latin typeface="Times New Roman"/>
            </a:endParaRPr>
          </a:p>
        </p:txBody>
      </p:sp>
      <p:sp>
        <p:nvSpPr>
          <p:cNvPr id="134" name="PlaceHolder 3"/>
          <p:cNvSpPr>
            <a:spLocks noGrp="1"/>
          </p:cNvSpPr>
          <p:nvPr>
            <p:ph type="title"/>
          </p:nvPr>
        </p:nvSpPr>
        <p:spPr>
          <a:xfrm>
            <a:off x="457200" y="838080"/>
            <a:ext cx="7405200" cy="990360"/>
          </a:xfrm>
          <a:prstGeom prst="rect">
            <a:avLst/>
          </a:prstGeom>
          <a:noFill/>
          <a:ln w="0">
            <a:noFill/>
          </a:ln>
        </p:spPr>
        <p:txBody>
          <a:bodyPr anchor="ctr">
            <a:noAutofit/>
          </a:bodyPr>
          <a:p>
            <a:pPr algn="ctr">
              <a:lnSpc>
                <a:spcPct val="100000"/>
              </a:lnSpc>
              <a:buNone/>
            </a:pPr>
            <a:r>
              <a:rPr b="0" lang="en-US" sz="3800" spc="-1" strike="noStrike">
                <a:solidFill>
                  <a:srgbClr val="000000"/>
                </a:solidFill>
                <a:latin typeface="Arial"/>
                <a:ea typeface="Arial"/>
              </a:rPr>
              <a:t>   </a:t>
            </a:r>
            <a:r>
              <a:rPr b="1" lang="en-US" sz="3800" spc="-1" strike="noStrike">
                <a:solidFill>
                  <a:srgbClr val="000000"/>
                </a:solidFill>
                <a:latin typeface="Arial"/>
                <a:ea typeface="Arial"/>
              </a:rPr>
              <a:t>Spring</a:t>
            </a:r>
            <a:r>
              <a:rPr b="1" lang="en-US" sz="3600" spc="-1" strike="noStrike">
                <a:solidFill>
                  <a:srgbClr val="000000"/>
                </a:solidFill>
                <a:latin typeface="Arial"/>
                <a:ea typeface="Arial"/>
              </a:rPr>
              <a:t> Events</a:t>
            </a:r>
            <a:endParaRPr b="0" lang="en-US" sz="3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8" name="PlaceHolder 1"/>
          <p:cNvSpPr>
            <a:spLocks noGrp="1"/>
          </p:cNvSpPr>
          <p:nvPr>
            <p:ph type="title"/>
          </p:nvPr>
        </p:nvSpPr>
        <p:spPr>
          <a:xfrm>
            <a:off x="523800" y="918000"/>
            <a:ext cx="7701120" cy="324360"/>
          </a:xfrm>
          <a:prstGeom prst="rect">
            <a:avLst/>
          </a:prstGeom>
          <a:noFill/>
          <a:ln w="0">
            <a:noFill/>
          </a:ln>
        </p:spPr>
        <p:txBody>
          <a:bodyPr anchor="ctr">
            <a:noAutofit/>
          </a:bodyPr>
          <a:p>
            <a:pPr algn="ctr">
              <a:lnSpc>
                <a:spcPct val="100000"/>
              </a:lnSpc>
              <a:buNone/>
            </a:pPr>
            <a:r>
              <a:rPr b="0" lang="en-US" sz="3200" spc="-1" strike="noStrike">
                <a:solidFill>
                  <a:srgbClr val="000000"/>
                </a:solidFill>
                <a:latin typeface="Arial"/>
                <a:ea typeface="Arial"/>
              </a:rPr>
              <a:t>Rota</a:t>
            </a:r>
            <a:r>
              <a:rPr b="0" lang="en-US" sz="3200" spc="-1" strike="noStrike">
                <a:solidFill>
                  <a:srgbClr val="000000"/>
                </a:solidFill>
                <a:latin typeface="Arial"/>
                <a:ea typeface="Arial"/>
              </a:rPr>
              <a:t>tion </a:t>
            </a:r>
            <a:r>
              <a:rPr b="0" lang="en-US" sz="3200" spc="-1" strike="noStrike">
                <a:solidFill>
                  <a:srgbClr val="000000"/>
                </a:solidFill>
                <a:latin typeface="Arial"/>
                <a:ea typeface="Arial"/>
              </a:rPr>
              <a:t>of </a:t>
            </a:r>
            <a:r>
              <a:rPr b="0" lang="en-US" sz="3200" spc="-1" strike="noStrike">
                <a:solidFill>
                  <a:srgbClr val="000000"/>
                </a:solidFill>
                <a:latin typeface="Arial"/>
                <a:ea typeface="Arial"/>
              </a:rPr>
              <a:t>Cour</a:t>
            </a:r>
            <a:r>
              <a:rPr b="0" lang="en-US" sz="3200" spc="-1" strike="noStrike">
                <a:solidFill>
                  <a:srgbClr val="000000"/>
                </a:solidFill>
                <a:latin typeface="Arial"/>
                <a:ea typeface="Arial"/>
              </a:rPr>
              <a:t>ses</a:t>
            </a:r>
            <a:endParaRPr b="0" lang="en-US" sz="3200" spc="-1" strike="noStrike">
              <a:solidFill>
                <a:srgbClr val="000000"/>
              </a:solidFill>
              <a:latin typeface="Arial"/>
            </a:endParaRPr>
          </a:p>
        </p:txBody>
      </p:sp>
      <p:sp>
        <p:nvSpPr>
          <p:cNvPr id="189" name="PlaceHolder 2"/>
          <p:cNvSpPr>
            <a:spLocks noGrp="1"/>
          </p:cNvSpPr>
          <p:nvPr>
            <p:ph type="sldNum" idx="26"/>
          </p:nvPr>
        </p:nvSpPr>
        <p:spPr>
          <a:xfrm>
            <a:off x="6331680" y="6440400"/>
            <a:ext cx="2133360" cy="396720"/>
          </a:xfrm>
          <a:prstGeom prst="rect">
            <a:avLst/>
          </a:prstGeom>
          <a:noFill/>
          <a:ln w="0">
            <a:noFill/>
          </a:ln>
        </p:spPr>
        <p:txBody>
          <a:bodyPr anchor="t">
            <a:noAutofit/>
          </a:bodyPr>
          <a:lstStyle>
            <a:lvl1pPr algn="r">
              <a:lnSpc>
                <a:spcPct val="100000"/>
              </a:lnSpc>
              <a:buNone/>
              <a:tabLst>
                <a:tab algn="l" pos="0"/>
              </a:tabLst>
              <a:defRPr b="0" lang="en-US" sz="1400" spc="-1" strike="noStrike">
                <a:solidFill>
                  <a:srgbClr val="000000"/>
                </a:solidFill>
                <a:latin typeface="Arial"/>
                <a:ea typeface="Arial"/>
              </a:defRPr>
            </a:lvl1pPr>
          </a:lstStyle>
          <a:p>
            <a:pPr algn="r">
              <a:lnSpc>
                <a:spcPct val="100000"/>
              </a:lnSpc>
              <a:buNone/>
              <a:tabLst>
                <a:tab algn="l" pos="0"/>
              </a:tabLst>
            </a:pPr>
            <a:fld id="{12E2B2F0-337A-4E99-AB99-D0C3AFFE41A1}" type="slidenum">
              <a:rPr b="0" lang="en-US" sz="1400" spc="-1" strike="noStrike">
                <a:solidFill>
                  <a:srgbClr val="000000"/>
                </a:solidFill>
                <a:latin typeface="Arial"/>
                <a:ea typeface="Arial"/>
              </a:rPr>
              <a:t>&lt;number&gt;</a:t>
            </a:fld>
            <a:endParaRPr b="0" lang="en-US" sz="1400" spc="-1" strike="noStrike">
              <a:latin typeface="Times New Roman"/>
            </a:endParaRPr>
          </a:p>
        </p:txBody>
      </p:sp>
      <p:graphicFrame>
        <p:nvGraphicFramePr>
          <p:cNvPr id="190" name="Table 3"/>
          <p:cNvGraphicFramePr/>
          <p:nvPr/>
        </p:nvGraphicFramePr>
        <p:xfrm>
          <a:off x="523800" y="1314000"/>
          <a:ext cx="7940880" cy="5523120"/>
        </p:xfrm>
        <a:graphic>
          <a:graphicData uri="http://schemas.openxmlformats.org/drawingml/2006/table">
            <a:tbl>
              <a:tblPr/>
              <a:tblGrid>
                <a:gridCol w="923400"/>
                <a:gridCol w="3771720"/>
                <a:gridCol w="3245760"/>
              </a:tblGrid>
              <a:tr h="240120">
                <a:tc>
                  <a:txBody>
                    <a:bodyPr lIns="0" rIns="0" tIns="0" bIns="0" anchor="b">
                      <a:noAutofit/>
                    </a:bodyPr>
                    <a:p>
                      <a:pPr>
                        <a:lnSpc>
                          <a:spcPct val="100000"/>
                        </a:lnSpc>
                        <a:buNone/>
                      </a:pPr>
                      <a:r>
                        <a:rPr b="0" lang="en-US" sz="900" spc="-1" strike="noStrike">
                          <a:solidFill>
                            <a:srgbClr val="000000"/>
                          </a:solidFill>
                          <a:latin typeface="Arial"/>
                          <a:ea typeface="Arial"/>
                        </a:rPr>
                        <a:t>Math 3a</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Explorations in Math: A Course for Educators  </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Every Year, Spring </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240120">
                <a:tc>
                  <a:txBody>
                    <a:bodyPr lIns="0" rIns="0" tIns="0" bIns="0" anchor="b">
                      <a:noAutofit/>
                    </a:bodyPr>
                    <a:p>
                      <a:pPr>
                        <a:lnSpc>
                          <a:spcPct val="100000"/>
                        </a:lnSpc>
                        <a:buNone/>
                      </a:pPr>
                      <a:r>
                        <a:rPr b="0" lang="en-US" sz="900" spc="-1" strike="noStrike">
                          <a:solidFill>
                            <a:srgbClr val="000000"/>
                          </a:solidFill>
                          <a:latin typeface="Arial"/>
                          <a:ea typeface="Arial"/>
                        </a:rPr>
                        <a:t>Math 5a</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Precalculus Mathematics</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Every semester, Fall and Spring</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240120">
                <a:tc>
                  <a:txBody>
                    <a:bodyPr lIns="0" rIns="0" tIns="0" bIns="0" anchor="b">
                      <a:noAutofit/>
                    </a:bodyPr>
                    <a:p>
                      <a:pPr>
                        <a:lnSpc>
                          <a:spcPct val="100000"/>
                        </a:lnSpc>
                        <a:buNone/>
                      </a:pPr>
                      <a:r>
                        <a:rPr b="0" lang="en-US" sz="900" spc="-1" strike="noStrike">
                          <a:solidFill>
                            <a:srgbClr val="000000"/>
                          </a:solidFill>
                          <a:latin typeface="Arial"/>
                          <a:ea typeface="Arial"/>
                        </a:rPr>
                        <a:t>Math 8a</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Introduction to Probability and Statistics (qr,sn)</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Every semester, Fall and Spring</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240120">
                <a:tc>
                  <a:txBody>
                    <a:bodyPr lIns="0" rIns="0" tIns="0" bIns="0" anchor="b">
                      <a:noAutofit/>
                    </a:bodyPr>
                    <a:p>
                      <a:pPr>
                        <a:lnSpc>
                          <a:spcPct val="100000"/>
                        </a:lnSpc>
                        <a:buNone/>
                      </a:pPr>
                      <a:r>
                        <a:rPr b="0" lang="en-US" sz="900" spc="-1" strike="noStrike">
                          <a:solidFill>
                            <a:srgbClr val="000000"/>
                          </a:solidFill>
                          <a:latin typeface="Arial"/>
                          <a:ea typeface="Arial"/>
                        </a:rPr>
                        <a:t>Math 9a</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Science and Science Fiction (sn)</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TBD</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240120">
                <a:tc>
                  <a:txBody>
                    <a:bodyPr lIns="0" rIns="0" tIns="0" bIns="0" anchor="b">
                      <a:noAutofit/>
                    </a:bodyPr>
                    <a:p>
                      <a:pPr>
                        <a:lnSpc>
                          <a:spcPct val="100000"/>
                        </a:lnSpc>
                        <a:buNone/>
                      </a:pPr>
                      <a:r>
                        <a:rPr b="0" lang="en-US" sz="900" spc="-1" strike="noStrike">
                          <a:solidFill>
                            <a:srgbClr val="000000"/>
                          </a:solidFill>
                          <a:latin typeface="Arial"/>
                          <a:ea typeface="Arial"/>
                        </a:rPr>
                        <a:t>Math 9b</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Math Puzzles and Games</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Every Year, Spring </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240120">
                <a:tc>
                  <a:txBody>
                    <a:bodyPr lIns="0" rIns="0" tIns="0" bIns="0" anchor="b">
                      <a:noAutofit/>
                    </a:bodyPr>
                    <a:p>
                      <a:pPr>
                        <a:lnSpc>
                          <a:spcPct val="100000"/>
                        </a:lnSpc>
                        <a:buNone/>
                      </a:pPr>
                      <a:r>
                        <a:rPr b="0" lang="en-US" sz="900" spc="-1" strike="noStrike">
                          <a:solidFill>
                            <a:srgbClr val="000000"/>
                          </a:solidFill>
                          <a:latin typeface="Arial"/>
                          <a:ea typeface="Arial"/>
                        </a:rPr>
                        <a:t>Math 10a</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Techniques of Calculus (a) (sn)</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Every semester, Fall and Spring</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240120">
                <a:tc>
                  <a:txBody>
                    <a:bodyPr lIns="0" rIns="0" tIns="0" bIns="0" anchor="b">
                      <a:noAutofit/>
                    </a:bodyPr>
                    <a:p>
                      <a:pPr>
                        <a:lnSpc>
                          <a:spcPct val="100000"/>
                        </a:lnSpc>
                        <a:buNone/>
                      </a:pPr>
                      <a:r>
                        <a:rPr b="0" lang="en-US" sz="900" spc="-1" strike="noStrike">
                          <a:solidFill>
                            <a:srgbClr val="000000"/>
                          </a:solidFill>
                          <a:latin typeface="Arial"/>
                          <a:ea typeface="Arial"/>
                        </a:rPr>
                        <a:t>Math 10b</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Techniques of Calculus (b) (sn)</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Every semester, Fall and Spring</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240120">
                <a:tc>
                  <a:txBody>
                    <a:bodyPr lIns="0" rIns="0" tIns="0" bIns="0" anchor="b">
                      <a:noAutofit/>
                    </a:bodyPr>
                    <a:p>
                      <a:pPr>
                        <a:lnSpc>
                          <a:spcPct val="100000"/>
                        </a:lnSpc>
                        <a:buNone/>
                      </a:pPr>
                      <a:r>
                        <a:rPr b="0" lang="en-US" sz="900" spc="-1" strike="noStrike">
                          <a:solidFill>
                            <a:srgbClr val="000000"/>
                          </a:solidFill>
                          <a:latin typeface="Arial"/>
                          <a:ea typeface="Arial"/>
                        </a:rPr>
                        <a:t>Math 15a</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Linear Algebra (sn)</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Every semester, Fall and Spring</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240120">
                <a:tc>
                  <a:txBody>
                    <a:bodyPr lIns="0" rIns="0" tIns="0" bIns="0" anchor="b">
                      <a:noAutofit/>
                    </a:bodyPr>
                    <a:p>
                      <a:pPr>
                        <a:lnSpc>
                          <a:spcPct val="100000"/>
                        </a:lnSpc>
                        <a:buNone/>
                      </a:pPr>
                      <a:r>
                        <a:rPr b="0" lang="en-US" sz="900" spc="-1" strike="noStrike">
                          <a:solidFill>
                            <a:srgbClr val="000000"/>
                          </a:solidFill>
                          <a:latin typeface="Arial"/>
                          <a:ea typeface="Arial"/>
                        </a:rPr>
                        <a:t>Math 16b</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Linear Algebra Practicum (dl,oc)</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Every Year, Spring </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240120">
                <a:tc>
                  <a:txBody>
                    <a:bodyPr lIns="0" rIns="0" tIns="0" bIns="0" anchor="b">
                      <a:noAutofit/>
                    </a:bodyPr>
                    <a:p>
                      <a:pPr>
                        <a:lnSpc>
                          <a:spcPct val="100000"/>
                        </a:lnSpc>
                        <a:buNone/>
                      </a:pPr>
                      <a:r>
                        <a:rPr b="0" lang="en-US" sz="900" spc="-1" strike="noStrike">
                          <a:solidFill>
                            <a:srgbClr val="000000"/>
                          </a:solidFill>
                          <a:latin typeface="Arial"/>
                          <a:ea typeface="Arial"/>
                        </a:rPr>
                        <a:t>Math 20a</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Multi-variable Calculus (sn)</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Every semester, Fall and Spring</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240120">
                <a:tc>
                  <a:txBody>
                    <a:bodyPr lIns="0" rIns="0" tIns="0" bIns="0" anchor="b">
                      <a:noAutofit/>
                    </a:bodyPr>
                    <a:p>
                      <a:pPr>
                        <a:lnSpc>
                          <a:spcPct val="100000"/>
                        </a:lnSpc>
                        <a:buNone/>
                      </a:pPr>
                      <a:r>
                        <a:rPr b="0" lang="en-US" sz="900" spc="-1" strike="noStrike">
                          <a:solidFill>
                            <a:srgbClr val="000000"/>
                          </a:solidFill>
                          <a:latin typeface="Arial"/>
                          <a:ea typeface="Arial"/>
                        </a:rPr>
                        <a:t>Math 22a</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Honors Linear Algebra (sn)</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Every Year, Fall</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240120">
                <a:tc>
                  <a:txBody>
                    <a:bodyPr lIns="0" rIns="0" tIns="0" bIns="0" anchor="b">
                      <a:noAutofit/>
                    </a:bodyPr>
                    <a:p>
                      <a:pPr>
                        <a:lnSpc>
                          <a:spcPct val="100000"/>
                        </a:lnSpc>
                        <a:buNone/>
                      </a:pPr>
                      <a:r>
                        <a:rPr b="0" lang="en-US" sz="900" spc="-1" strike="noStrike">
                          <a:solidFill>
                            <a:srgbClr val="000000"/>
                          </a:solidFill>
                          <a:latin typeface="Arial"/>
                          <a:ea typeface="Arial"/>
                        </a:rPr>
                        <a:t>Math 22b</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Honors Multi-variable Calculus (sn)</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Every Year, Spring </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240120">
                <a:tc>
                  <a:txBody>
                    <a:bodyPr lIns="0" rIns="0" tIns="0" bIns="0" anchor="b">
                      <a:noAutofit/>
                    </a:bodyPr>
                    <a:p>
                      <a:pPr>
                        <a:lnSpc>
                          <a:spcPct val="100000"/>
                        </a:lnSpc>
                        <a:buNone/>
                      </a:pPr>
                      <a:r>
                        <a:rPr b="0" lang="en-US" sz="900" spc="-1" strike="noStrike">
                          <a:solidFill>
                            <a:srgbClr val="000000"/>
                          </a:solidFill>
                          <a:latin typeface="Arial"/>
                          <a:ea typeface="Arial"/>
                        </a:rPr>
                        <a:t>Math 23b</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Introduction to Proofs (sn,wi)</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Every semester, Fall and Spring</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240120">
                <a:tc>
                  <a:txBody>
                    <a:bodyPr lIns="0" rIns="0" tIns="0" bIns="0" anchor="b">
                      <a:noAutofit/>
                    </a:bodyPr>
                    <a:p>
                      <a:pPr>
                        <a:lnSpc>
                          <a:spcPct val="100000"/>
                        </a:lnSpc>
                        <a:buNone/>
                      </a:pPr>
                      <a:r>
                        <a:rPr b="0" lang="en-US" sz="900" spc="-1" strike="noStrike">
                          <a:solidFill>
                            <a:srgbClr val="000000"/>
                          </a:solidFill>
                          <a:latin typeface="Arial"/>
                          <a:ea typeface="Arial"/>
                        </a:rPr>
                        <a:t>Math 28a</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Introduction to Groups (sn)</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Every other year, Spring Even Years</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240120">
                <a:tc>
                  <a:txBody>
                    <a:bodyPr lIns="0" rIns="0" tIns="0" bIns="0" anchor="b">
                      <a:noAutofit/>
                    </a:bodyPr>
                    <a:p>
                      <a:pPr>
                        <a:lnSpc>
                          <a:spcPct val="100000"/>
                        </a:lnSpc>
                        <a:buNone/>
                      </a:pPr>
                      <a:r>
                        <a:rPr b="0" lang="en-US" sz="900" spc="-1" strike="noStrike">
                          <a:solidFill>
                            <a:srgbClr val="000000"/>
                          </a:solidFill>
                          <a:latin typeface="Arial"/>
                          <a:ea typeface="Arial"/>
                        </a:rPr>
                        <a:t>Math 28b</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Introduction to Rings and Fields (sn)</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Every other year, Spring Odd Years</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240120">
                <a:tc>
                  <a:txBody>
                    <a:bodyPr lIns="0" rIns="0" tIns="0" bIns="0" anchor="b">
                      <a:noAutofit/>
                    </a:bodyPr>
                    <a:p>
                      <a:pPr>
                        <a:lnSpc>
                          <a:spcPct val="100000"/>
                        </a:lnSpc>
                        <a:buNone/>
                      </a:pPr>
                      <a:r>
                        <a:rPr b="0" lang="en-US" sz="900" spc="-1" strike="noStrike">
                          <a:solidFill>
                            <a:srgbClr val="000000"/>
                          </a:solidFill>
                          <a:latin typeface="Arial"/>
                          <a:ea typeface="Arial"/>
                        </a:rPr>
                        <a:t>Math 31a </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Advanced</a:t>
                      </a:r>
                      <a:r>
                        <a:rPr b="0" lang="en-US" sz="900" spc="-1" strike="sngStrike">
                          <a:solidFill>
                            <a:srgbClr val="000000"/>
                          </a:solidFill>
                          <a:latin typeface="Arial"/>
                          <a:ea typeface="Arial"/>
                        </a:rPr>
                        <a:t> </a:t>
                      </a:r>
                      <a:r>
                        <a:rPr b="0" lang="en-US" sz="900" spc="-1" strike="noStrike">
                          <a:solidFill>
                            <a:srgbClr val="000000"/>
                          </a:solidFill>
                          <a:latin typeface="Arial"/>
                          <a:ea typeface="Arial"/>
                        </a:rPr>
                        <a:t>Linear Algebra (sn)</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Every Year, Fall</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240120">
                <a:tc>
                  <a:txBody>
                    <a:bodyPr lIns="0" rIns="0" tIns="0" bIns="0" anchor="b">
                      <a:noAutofit/>
                    </a:bodyPr>
                    <a:p>
                      <a:pPr>
                        <a:lnSpc>
                          <a:spcPct val="100000"/>
                        </a:lnSpc>
                        <a:buNone/>
                      </a:pPr>
                      <a:r>
                        <a:rPr b="0" lang="en-US" sz="900" spc="-1" strike="noStrike">
                          <a:solidFill>
                            <a:srgbClr val="000000"/>
                          </a:solidFill>
                          <a:latin typeface="Arial"/>
                          <a:ea typeface="Arial"/>
                        </a:rPr>
                        <a:t>Math 35a</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Advanced Calculus and Fourier Analysis (sn)</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Every Year, Fall</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240120">
                <a:tc>
                  <a:txBody>
                    <a:bodyPr lIns="0" rIns="0" tIns="0" bIns="0" anchor="b">
                      <a:noAutofit/>
                    </a:bodyPr>
                    <a:p>
                      <a:pPr>
                        <a:lnSpc>
                          <a:spcPct val="100000"/>
                        </a:lnSpc>
                        <a:buNone/>
                      </a:pPr>
                      <a:r>
                        <a:rPr b="0" lang="en-US" sz="900" spc="-1" strike="noStrike">
                          <a:solidFill>
                            <a:srgbClr val="000000"/>
                          </a:solidFill>
                          <a:latin typeface="Arial"/>
                          <a:ea typeface="Arial"/>
                        </a:rPr>
                        <a:t>Math 36a</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Probability (qr, sn)</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Every Year, Fall</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240120">
                <a:tc>
                  <a:txBody>
                    <a:bodyPr lIns="0" rIns="0" tIns="0" bIns="0" anchor="b">
                      <a:noAutofit/>
                    </a:bodyPr>
                    <a:p>
                      <a:pPr>
                        <a:lnSpc>
                          <a:spcPct val="100000"/>
                        </a:lnSpc>
                        <a:buNone/>
                      </a:pPr>
                      <a:r>
                        <a:rPr b="0" lang="en-US" sz="900" spc="-1" strike="noStrike">
                          <a:solidFill>
                            <a:srgbClr val="000000"/>
                          </a:solidFill>
                          <a:latin typeface="Arial"/>
                          <a:ea typeface="Arial"/>
                        </a:rPr>
                        <a:t>Math 36b</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Mathematical Statistics (qr,sn)</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Every Year, Spring </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240120">
                <a:tc>
                  <a:txBody>
                    <a:bodyPr lIns="0" rIns="0" tIns="0" bIns="0" anchor="b">
                      <a:noAutofit/>
                    </a:bodyPr>
                    <a:p>
                      <a:pPr>
                        <a:lnSpc>
                          <a:spcPct val="100000"/>
                        </a:lnSpc>
                        <a:buNone/>
                      </a:pPr>
                      <a:r>
                        <a:rPr b="0" lang="en-US" sz="900" spc="-1" strike="noStrike">
                          <a:solidFill>
                            <a:srgbClr val="000000"/>
                          </a:solidFill>
                          <a:latin typeface="Arial"/>
                          <a:ea typeface="Arial"/>
                        </a:rPr>
                        <a:t>Math 37a</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Differential Equations (sn)</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Every Year, Spring </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240120">
                <a:tc>
                  <a:txBody>
                    <a:bodyPr lIns="0" rIns="0" tIns="0" bIns="0" anchor="b">
                      <a:noAutofit/>
                    </a:bodyPr>
                    <a:p>
                      <a:pPr>
                        <a:lnSpc>
                          <a:spcPct val="100000"/>
                        </a:lnSpc>
                        <a:buNone/>
                      </a:pPr>
                      <a:r>
                        <a:rPr b="0" lang="en-US" sz="900" spc="-1" strike="noStrike">
                          <a:solidFill>
                            <a:srgbClr val="000000"/>
                          </a:solidFill>
                          <a:latin typeface="Arial"/>
                          <a:ea typeface="Arial"/>
                        </a:rPr>
                        <a:t>Math 39a</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Introduction to Combinatorics (sn)</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Every other year, Fall Odd Years</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240120">
                <a:tc>
                  <a:txBody>
                    <a:bodyPr lIns="0" rIns="0" tIns="0" bIns="0" anchor="b">
                      <a:noAutofit/>
                    </a:bodyPr>
                    <a:p>
                      <a:pPr>
                        <a:lnSpc>
                          <a:spcPct val="100000"/>
                        </a:lnSpc>
                        <a:buNone/>
                      </a:pPr>
                      <a:r>
                        <a:rPr b="0" lang="en-US" sz="900" spc="-1" strike="noStrike">
                          <a:solidFill>
                            <a:srgbClr val="000000"/>
                          </a:solidFill>
                          <a:latin typeface="Arial"/>
                          <a:ea typeface="Arial"/>
                        </a:rPr>
                        <a:t>Math 40a</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Introduction to Applied Mathematics (oc dl,sn)</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Every Year, Fall</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240480">
                <a:tc>
                  <a:txBody>
                    <a:bodyPr lIns="0" rIns="0" tIns="0" bIns="0" anchor="b">
                      <a:noAutofit/>
                    </a:bodyPr>
                    <a:p>
                      <a:pPr>
                        <a:lnSpc>
                          <a:spcPct val="100000"/>
                        </a:lnSpc>
                        <a:buNone/>
                      </a:pPr>
                      <a:r>
                        <a:rPr b="0" lang="en-US" sz="900" spc="-1" strike="noStrike">
                          <a:solidFill>
                            <a:srgbClr val="000000"/>
                          </a:solidFill>
                          <a:latin typeface="Arial"/>
                          <a:ea typeface="Arial"/>
                        </a:rPr>
                        <a:t>Math 47a</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Introduction to Mathematical Research (sn,wi)</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900" spc="-1" strike="noStrike">
                          <a:solidFill>
                            <a:srgbClr val="000000"/>
                          </a:solidFill>
                          <a:latin typeface="Arial"/>
                          <a:ea typeface="Arial"/>
                        </a:rPr>
                        <a:t>Every Year, Fall</a:t>
                      </a:r>
                      <a:endParaRPr b="0" lang="en-US" sz="9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bl>
          </a:graphicData>
        </a:graphic>
      </p:graphicFrame>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1" name="PlaceHolder 1"/>
          <p:cNvSpPr>
            <a:spLocks noGrp="1"/>
          </p:cNvSpPr>
          <p:nvPr>
            <p:ph type="title"/>
          </p:nvPr>
        </p:nvSpPr>
        <p:spPr>
          <a:xfrm>
            <a:off x="222480" y="738360"/>
            <a:ext cx="8229240" cy="990360"/>
          </a:xfrm>
          <a:prstGeom prst="rect">
            <a:avLst/>
          </a:prstGeom>
          <a:noFill/>
          <a:ln w="0">
            <a:noFill/>
          </a:ln>
        </p:spPr>
        <p:txBody>
          <a:bodyPr anchor="ctr">
            <a:noAutofit/>
          </a:bodyPr>
          <a:p>
            <a:pPr algn="ctr">
              <a:lnSpc>
                <a:spcPct val="100000"/>
              </a:lnSpc>
              <a:buNone/>
            </a:pPr>
            <a:r>
              <a:rPr b="0" lang="en-US" sz="3200" spc="-1" strike="noStrike">
                <a:solidFill>
                  <a:srgbClr val="000000"/>
                </a:solidFill>
                <a:latin typeface="Arial"/>
                <a:ea typeface="Arial"/>
              </a:rPr>
              <a:t>Rota</a:t>
            </a:r>
            <a:r>
              <a:rPr b="0" lang="en-US" sz="3200" spc="-1" strike="noStrike">
                <a:solidFill>
                  <a:srgbClr val="000000"/>
                </a:solidFill>
                <a:latin typeface="Arial"/>
                <a:ea typeface="Arial"/>
              </a:rPr>
              <a:t>tion </a:t>
            </a:r>
            <a:r>
              <a:rPr b="0" lang="en-US" sz="3200" spc="-1" strike="noStrike">
                <a:solidFill>
                  <a:srgbClr val="000000"/>
                </a:solidFill>
                <a:latin typeface="Arial"/>
                <a:ea typeface="Arial"/>
              </a:rPr>
              <a:t>of </a:t>
            </a:r>
            <a:r>
              <a:rPr b="0" lang="en-US" sz="3200" spc="-1" strike="noStrike">
                <a:solidFill>
                  <a:srgbClr val="000000"/>
                </a:solidFill>
                <a:latin typeface="Arial"/>
                <a:ea typeface="Arial"/>
              </a:rPr>
              <a:t>Cour</a:t>
            </a:r>
            <a:r>
              <a:rPr b="0" lang="en-US" sz="3200" spc="-1" strike="noStrike">
                <a:solidFill>
                  <a:srgbClr val="000000"/>
                </a:solidFill>
                <a:latin typeface="Arial"/>
                <a:ea typeface="Arial"/>
              </a:rPr>
              <a:t>ses </a:t>
            </a:r>
            <a:r>
              <a:rPr b="0" lang="en-US" sz="3200" spc="-1" strike="noStrike">
                <a:solidFill>
                  <a:srgbClr val="000000"/>
                </a:solidFill>
                <a:latin typeface="Arial"/>
                <a:ea typeface="Arial"/>
              </a:rPr>
              <a:t>(con’</a:t>
            </a:r>
            <a:r>
              <a:rPr b="0" lang="en-US" sz="3200" spc="-1" strike="noStrike">
                <a:solidFill>
                  <a:srgbClr val="000000"/>
                </a:solidFill>
                <a:latin typeface="Arial"/>
                <a:ea typeface="Arial"/>
              </a:rPr>
              <a:t>t)</a:t>
            </a:r>
            <a:endParaRPr b="0" lang="en-US" sz="3200" spc="-1" strike="noStrike">
              <a:solidFill>
                <a:srgbClr val="000000"/>
              </a:solidFill>
              <a:latin typeface="Arial"/>
            </a:endParaRPr>
          </a:p>
        </p:txBody>
      </p:sp>
      <p:sp>
        <p:nvSpPr>
          <p:cNvPr id="192" name="PlaceHolder 2"/>
          <p:cNvSpPr>
            <a:spLocks noGrp="1"/>
          </p:cNvSpPr>
          <p:nvPr>
            <p:ph type="sldNum" idx="27"/>
          </p:nvPr>
        </p:nvSpPr>
        <p:spPr>
          <a:xfrm>
            <a:off x="6331680" y="6440400"/>
            <a:ext cx="2133360" cy="396720"/>
          </a:xfrm>
          <a:prstGeom prst="rect">
            <a:avLst/>
          </a:prstGeom>
          <a:noFill/>
          <a:ln w="0">
            <a:noFill/>
          </a:ln>
        </p:spPr>
        <p:txBody>
          <a:bodyPr anchor="t">
            <a:noAutofit/>
          </a:bodyPr>
          <a:lstStyle>
            <a:lvl1pPr algn="r">
              <a:lnSpc>
                <a:spcPct val="100000"/>
              </a:lnSpc>
              <a:buNone/>
              <a:tabLst>
                <a:tab algn="l" pos="0"/>
              </a:tabLst>
              <a:defRPr b="0" lang="en-US" sz="1400" spc="-1" strike="noStrike">
                <a:solidFill>
                  <a:srgbClr val="000000"/>
                </a:solidFill>
                <a:latin typeface="Arial"/>
                <a:ea typeface="Arial"/>
              </a:defRPr>
            </a:lvl1pPr>
          </a:lstStyle>
          <a:p>
            <a:pPr algn="r">
              <a:lnSpc>
                <a:spcPct val="100000"/>
              </a:lnSpc>
              <a:buNone/>
              <a:tabLst>
                <a:tab algn="l" pos="0"/>
              </a:tabLst>
            </a:pPr>
            <a:fld id="{DD592347-BB77-4D99-A394-213C9FE50B02}" type="slidenum">
              <a:rPr b="0" lang="en-US" sz="1400" spc="-1" strike="noStrike">
                <a:solidFill>
                  <a:srgbClr val="000000"/>
                </a:solidFill>
                <a:latin typeface="Arial"/>
                <a:ea typeface="Arial"/>
              </a:rPr>
              <a:t>&lt;number&gt;</a:t>
            </a:fld>
            <a:endParaRPr b="0" lang="en-US" sz="1400" spc="-1" strike="noStrike">
              <a:latin typeface="Times New Roman"/>
            </a:endParaRPr>
          </a:p>
        </p:txBody>
      </p:sp>
      <p:graphicFrame>
        <p:nvGraphicFramePr>
          <p:cNvPr id="193" name="Table 4"/>
          <p:cNvGraphicFramePr/>
          <p:nvPr/>
        </p:nvGraphicFramePr>
        <p:xfrm>
          <a:off x="603720" y="1728720"/>
          <a:ext cx="7860960" cy="4190760"/>
        </p:xfrm>
        <a:graphic>
          <a:graphicData uri="http://schemas.openxmlformats.org/drawingml/2006/table">
            <a:tbl>
              <a:tblPr/>
              <a:tblGrid>
                <a:gridCol w="958680"/>
                <a:gridCol w="3323520"/>
                <a:gridCol w="2859840"/>
                <a:gridCol w="718920"/>
              </a:tblGrid>
              <a:tr h="190440">
                <a:tc>
                  <a:txBody>
                    <a:bodyPr lIns="0" rIns="0" tIns="0" bIns="0" anchor="b">
                      <a:noAutofit/>
                    </a:bodyPr>
                    <a:p>
                      <a:pPr>
                        <a:lnSpc>
                          <a:spcPct val="100000"/>
                        </a:lnSpc>
                        <a:buNone/>
                      </a:pPr>
                      <a:r>
                        <a:rPr b="0" lang="en-US" sz="1000" spc="-1" strike="noStrike">
                          <a:solidFill>
                            <a:srgbClr val="000000"/>
                          </a:solidFill>
                          <a:latin typeface="Arial"/>
                          <a:ea typeface="Arial"/>
                        </a:rPr>
                        <a:t>Math 100a </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Introduction to Algebra, Part I (sn)</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Every Year, Fall</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190440">
                <a:tc>
                  <a:txBody>
                    <a:bodyPr lIns="0" rIns="0" tIns="0" bIns="0" anchor="b">
                      <a:noAutofit/>
                    </a:bodyPr>
                    <a:p>
                      <a:pPr>
                        <a:lnSpc>
                          <a:spcPct val="100000"/>
                        </a:lnSpc>
                        <a:buNone/>
                      </a:pPr>
                      <a:r>
                        <a:rPr b="0" lang="en-US" sz="1000" spc="-1" strike="noStrike">
                          <a:solidFill>
                            <a:srgbClr val="000000"/>
                          </a:solidFill>
                          <a:latin typeface="Arial"/>
                          <a:ea typeface="Arial"/>
                        </a:rPr>
                        <a:t>Math 100b</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Introduction to Algebra, Part II (sn)</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Every other year, Spring Even Years</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190440">
                <a:tc>
                  <a:txBody>
                    <a:bodyPr lIns="0" rIns="0" tIns="0" bIns="0" anchor="b">
                      <a:noAutofit/>
                    </a:bodyPr>
                    <a:p>
                      <a:pPr>
                        <a:lnSpc>
                          <a:spcPct val="100000"/>
                        </a:lnSpc>
                        <a:buNone/>
                      </a:pPr>
                      <a:r>
                        <a:rPr b="0" lang="en-US" sz="1000" spc="-1" strike="noStrike">
                          <a:solidFill>
                            <a:srgbClr val="000000"/>
                          </a:solidFill>
                          <a:latin typeface="Arial"/>
                          <a:ea typeface="Arial"/>
                        </a:rPr>
                        <a:t>Math 102a</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Introduction to Differential Geometry (sn)</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Every other year, Spring Odd Years</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190440">
                <a:tc>
                  <a:txBody>
                    <a:bodyPr lIns="0" rIns="0" tIns="0" bIns="0" anchor="b">
                      <a:noAutofit/>
                    </a:bodyPr>
                    <a:p>
                      <a:pPr>
                        <a:lnSpc>
                          <a:spcPct val="100000"/>
                        </a:lnSpc>
                        <a:buNone/>
                      </a:pPr>
                      <a:r>
                        <a:rPr b="0" lang="en-US" sz="1000" spc="-1" strike="noStrike">
                          <a:solidFill>
                            <a:srgbClr val="000000"/>
                          </a:solidFill>
                          <a:latin typeface="Arial"/>
                          <a:ea typeface="Arial"/>
                        </a:rPr>
                        <a:t>Math 104a</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Introduction to Topology (sn)</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Every other year, Fall Odd Years</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190440">
                <a:tc>
                  <a:txBody>
                    <a:bodyPr lIns="0" rIns="0" tIns="0" bIns="0" anchor="b">
                      <a:noAutofit/>
                    </a:bodyPr>
                    <a:p>
                      <a:pPr>
                        <a:lnSpc>
                          <a:spcPct val="100000"/>
                        </a:lnSpc>
                        <a:buNone/>
                      </a:pPr>
                      <a:r>
                        <a:rPr b="0" lang="en-US" sz="1000" spc="-1" strike="noStrike">
                          <a:solidFill>
                            <a:srgbClr val="000000"/>
                          </a:solidFill>
                          <a:latin typeface="Arial"/>
                          <a:ea typeface="Arial"/>
                        </a:rPr>
                        <a:t>Math 108b</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Introduction to Number Theory (sn)</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Every other year, Fall Even Years</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190440">
                <a:tc>
                  <a:txBody>
                    <a:bodyPr lIns="0" rIns="0" tIns="0" bIns="0" anchor="b">
                      <a:noAutofit/>
                    </a:bodyPr>
                    <a:p>
                      <a:pPr>
                        <a:lnSpc>
                          <a:spcPct val="100000"/>
                        </a:lnSpc>
                        <a:buNone/>
                      </a:pPr>
                      <a:r>
                        <a:rPr b="0" lang="en-US" sz="1000" spc="-1" strike="noStrike">
                          <a:solidFill>
                            <a:srgbClr val="000000"/>
                          </a:solidFill>
                          <a:latin typeface="Arial"/>
                          <a:ea typeface="Arial"/>
                        </a:rPr>
                        <a:t>Math 110a</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Introduction to Real Analysis, Part I (sn)</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Every Year, Fall</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190440">
                <a:tc>
                  <a:txBody>
                    <a:bodyPr lIns="0" rIns="0" tIns="0" bIns="0" anchor="b">
                      <a:noAutofit/>
                    </a:bodyPr>
                    <a:p>
                      <a:pPr>
                        <a:lnSpc>
                          <a:spcPct val="100000"/>
                        </a:lnSpc>
                        <a:buNone/>
                      </a:pPr>
                      <a:r>
                        <a:rPr b="0" lang="en-US" sz="1000" spc="-1" strike="noStrike">
                          <a:solidFill>
                            <a:srgbClr val="000000"/>
                          </a:solidFill>
                          <a:latin typeface="Arial"/>
                          <a:ea typeface="Arial"/>
                        </a:rPr>
                        <a:t>Math 110b</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Introduction to Real Analysis, Part II (sn)</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Every other year, Spring Even Years</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190440">
                <a:tc>
                  <a:txBody>
                    <a:bodyPr lIns="0" rIns="0" tIns="0" bIns="0" anchor="b">
                      <a:noAutofit/>
                    </a:bodyPr>
                    <a:p>
                      <a:pPr>
                        <a:lnSpc>
                          <a:spcPct val="100000"/>
                        </a:lnSpc>
                        <a:buNone/>
                      </a:pPr>
                      <a:r>
                        <a:rPr b="0" lang="en-US" sz="1000" spc="-1" strike="noStrike">
                          <a:solidFill>
                            <a:srgbClr val="000000"/>
                          </a:solidFill>
                          <a:latin typeface="Arial"/>
                          <a:ea typeface="Arial"/>
                        </a:rPr>
                        <a:t>Math 115a</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Introduction to Complex Analysis (sn)</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Every Year, Spring </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190440">
                <a:tc>
                  <a:txBody>
                    <a:bodyPr lIns="0" rIns="0" tIns="0" bIns="0" anchor="b">
                      <a:noAutofit/>
                    </a:bodyPr>
                    <a:p>
                      <a:pPr>
                        <a:lnSpc>
                          <a:spcPct val="100000"/>
                        </a:lnSpc>
                        <a:buNone/>
                      </a:pPr>
                      <a:r>
                        <a:rPr b="0" lang="en-US" sz="1000" spc="-1" strike="noStrike">
                          <a:solidFill>
                            <a:srgbClr val="000000"/>
                          </a:solidFill>
                          <a:latin typeface="Arial"/>
                          <a:ea typeface="Arial"/>
                        </a:rPr>
                        <a:t>Math 121a</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Mathematics for Natural Sciences (sn)</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Every Year, Spring </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190440">
                <a:tc>
                  <a:txBody>
                    <a:bodyPr lIns="0" rIns="0" tIns="0" bIns="0" anchor="b">
                      <a:noAutofit/>
                    </a:bodyPr>
                    <a:p>
                      <a:pPr>
                        <a:lnSpc>
                          <a:spcPct val="100000"/>
                        </a:lnSpc>
                        <a:buNone/>
                      </a:pPr>
                      <a:r>
                        <a:rPr b="0" lang="en-US" sz="1000" spc="-1" strike="noStrike">
                          <a:solidFill>
                            <a:srgbClr val="000000"/>
                          </a:solidFill>
                          <a:latin typeface="Arial"/>
                          <a:ea typeface="Arial"/>
                        </a:rPr>
                        <a:t>MATH/MUS</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Math and Music (ca)</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TBD</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190440">
                <a:tc>
                  <a:txBody>
                    <a:bodyPr lIns="0" rIns="0" tIns="0" bIns="0" anchor="b">
                      <a:noAutofit/>
                    </a:bodyPr>
                    <a:p>
                      <a:pPr>
                        <a:lnSpc>
                          <a:spcPct val="100000"/>
                        </a:lnSpc>
                        <a:buNone/>
                      </a:pPr>
                      <a:r>
                        <a:rPr b="0" lang="en-US" sz="1000" spc="-1" strike="noStrike">
                          <a:solidFill>
                            <a:srgbClr val="000000"/>
                          </a:solidFill>
                          <a:latin typeface="Arial"/>
                          <a:ea typeface="Arial"/>
                        </a:rPr>
                        <a:t>Math 122a</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Numerical Methods and Big Data (dl, sn)</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Every Year, Fall</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190440">
                <a:tc>
                  <a:txBody>
                    <a:bodyPr lIns="0" rIns="0" tIns="0" bIns="0" anchor="b">
                      <a:noAutofit/>
                    </a:bodyPr>
                    <a:p>
                      <a:pPr>
                        <a:lnSpc>
                          <a:spcPct val="100000"/>
                        </a:lnSpc>
                        <a:buNone/>
                      </a:pPr>
                      <a:r>
                        <a:rPr b="0" lang="en-US" sz="1000" spc="-1" strike="noStrike">
                          <a:solidFill>
                            <a:srgbClr val="000000"/>
                          </a:solidFill>
                          <a:latin typeface="Arial"/>
                          <a:ea typeface="Arial"/>
                        </a:rPr>
                        <a:t>Math 123a</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Principles of Mathematical Modeling</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Every other year, Fall Odd Years</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190440">
                <a:tc>
                  <a:txBody>
                    <a:bodyPr lIns="0" rIns="0" tIns="0" bIns="0" anchor="b">
                      <a:noAutofit/>
                    </a:bodyPr>
                    <a:p>
                      <a:pPr>
                        <a:lnSpc>
                          <a:spcPct val="100000"/>
                        </a:lnSpc>
                        <a:buNone/>
                      </a:pPr>
                      <a:r>
                        <a:rPr b="0" lang="en-US" sz="1000" spc="-1" strike="noStrike">
                          <a:solidFill>
                            <a:srgbClr val="000000"/>
                          </a:solidFill>
                          <a:latin typeface="Arial"/>
                          <a:ea typeface="Arial"/>
                        </a:rPr>
                        <a:t>Math 124a</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Optimization (dl,sn)</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Every other year, Spring Odd Years</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190440">
                <a:tc>
                  <a:txBody>
                    <a:bodyPr lIns="0" rIns="0" tIns="0" bIns="0" anchor="b">
                      <a:noAutofit/>
                    </a:bodyPr>
                    <a:p>
                      <a:pPr>
                        <a:lnSpc>
                          <a:spcPct val="100000"/>
                        </a:lnSpc>
                        <a:buNone/>
                      </a:pPr>
                      <a:r>
                        <a:rPr b="0" lang="en-US" sz="1000" spc="-1" strike="noStrike">
                          <a:solidFill>
                            <a:srgbClr val="000000"/>
                          </a:solidFill>
                          <a:latin typeface="Arial"/>
                          <a:ea typeface="Arial"/>
                        </a:rPr>
                        <a:t>Math 125a</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Mathematics for Machine Learning</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Every other year, Spring Even Years</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190440">
                <a:tc>
                  <a:txBody>
                    <a:bodyPr lIns="0" rIns="0" tIns="0" bIns="0" anchor="b">
                      <a:noAutofit/>
                    </a:bodyPr>
                    <a:p>
                      <a:pPr>
                        <a:lnSpc>
                          <a:spcPct val="100000"/>
                        </a:lnSpc>
                        <a:buNone/>
                      </a:pPr>
                      <a:r>
                        <a:rPr b="0" lang="en-US" sz="1000" spc="-1" strike="noStrike">
                          <a:solidFill>
                            <a:srgbClr val="000000"/>
                          </a:solidFill>
                          <a:latin typeface="Arial"/>
                          <a:ea typeface="Arial"/>
                        </a:rPr>
                        <a:t>Math 126a</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Introduction to Stochastic Processes&amp;Models</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Every other year, Fall Even Years</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190440">
                <a:tc>
                  <a:txBody>
                    <a:bodyPr lIns="0" rIns="0" tIns="0" bIns="0" anchor="b">
                      <a:noAutofit/>
                    </a:bodyPr>
                    <a:p>
                      <a:pPr>
                        <a:lnSpc>
                          <a:spcPct val="100000"/>
                        </a:lnSpc>
                        <a:buNone/>
                      </a:pPr>
                      <a:r>
                        <a:rPr b="0" lang="en-US" sz="1000" spc="-1" strike="noStrike">
                          <a:solidFill>
                            <a:srgbClr val="000000"/>
                          </a:solidFill>
                          <a:latin typeface="Arial"/>
                          <a:ea typeface="Arial"/>
                        </a:rPr>
                        <a:t>Math 201a</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Algebra I (sn)</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Every Year, Fall</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190440">
                <a:tc>
                  <a:txBody>
                    <a:bodyPr lIns="0" rIns="0" tIns="0" bIns="0" anchor="b">
                      <a:noAutofit/>
                    </a:bodyPr>
                    <a:p>
                      <a:pPr>
                        <a:lnSpc>
                          <a:spcPct val="100000"/>
                        </a:lnSpc>
                        <a:buNone/>
                      </a:pPr>
                      <a:r>
                        <a:rPr b="0" lang="en-US" sz="1000" spc="-1" strike="noStrike">
                          <a:solidFill>
                            <a:srgbClr val="000000"/>
                          </a:solidFill>
                          <a:latin typeface="Arial"/>
                          <a:ea typeface="Arial"/>
                        </a:rPr>
                        <a:t>Math 201b</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Algebra II (sn)</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Every Year, Spring </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190440">
                <a:tc>
                  <a:txBody>
                    <a:bodyPr lIns="0" rIns="0" tIns="0" bIns="0" anchor="b">
                      <a:noAutofit/>
                    </a:bodyPr>
                    <a:p>
                      <a:pPr>
                        <a:lnSpc>
                          <a:spcPct val="100000"/>
                        </a:lnSpc>
                        <a:buNone/>
                      </a:pPr>
                      <a:r>
                        <a:rPr b="0" lang="en-US" sz="1000" spc="-1" strike="noStrike">
                          <a:solidFill>
                            <a:srgbClr val="000000"/>
                          </a:solidFill>
                          <a:latin typeface="Arial"/>
                          <a:ea typeface="Arial"/>
                        </a:rPr>
                        <a:t>Math 211a</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Real Analysis (sn)</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Every Year, Fall</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190440">
                <a:tc>
                  <a:txBody>
                    <a:bodyPr lIns="0" rIns="0" tIns="0" bIns="0" anchor="b">
                      <a:noAutofit/>
                    </a:bodyPr>
                    <a:p>
                      <a:pPr>
                        <a:lnSpc>
                          <a:spcPct val="100000"/>
                        </a:lnSpc>
                        <a:buNone/>
                      </a:pPr>
                      <a:r>
                        <a:rPr b="0" lang="en-US" sz="1000" spc="-1" strike="noStrike">
                          <a:solidFill>
                            <a:srgbClr val="000000"/>
                          </a:solidFill>
                          <a:latin typeface="Arial"/>
                          <a:ea typeface="Arial"/>
                        </a:rPr>
                        <a:t>Math 211b</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Complex Analysis (sn)</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Every Year, Spring </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190440">
                <a:tc>
                  <a:txBody>
                    <a:bodyPr lIns="0" rIns="0" tIns="0" bIns="0" anchor="b">
                      <a:noAutofit/>
                    </a:bodyPr>
                    <a:p>
                      <a:pPr>
                        <a:lnSpc>
                          <a:spcPct val="100000"/>
                        </a:lnSpc>
                        <a:buNone/>
                      </a:pPr>
                      <a:r>
                        <a:rPr b="0" lang="en-US" sz="1000" spc="-1" strike="noStrike">
                          <a:solidFill>
                            <a:srgbClr val="000000"/>
                          </a:solidFill>
                          <a:latin typeface="Arial"/>
                          <a:ea typeface="Arial"/>
                        </a:rPr>
                        <a:t>Math 221a</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Topology I (sn)</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Every Year, Fall</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190440">
                <a:tc>
                  <a:txBody>
                    <a:bodyPr lIns="0" rIns="0" tIns="0" bIns="0" anchor="b">
                      <a:noAutofit/>
                    </a:bodyPr>
                    <a:p>
                      <a:pPr>
                        <a:lnSpc>
                          <a:spcPct val="100000"/>
                        </a:lnSpc>
                        <a:buNone/>
                      </a:pPr>
                      <a:r>
                        <a:rPr b="0" lang="en-US" sz="1000" spc="-1" strike="noStrike">
                          <a:solidFill>
                            <a:srgbClr val="000000"/>
                          </a:solidFill>
                          <a:latin typeface="Arial"/>
                          <a:ea typeface="Arial"/>
                        </a:rPr>
                        <a:t>Math 221b</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Topology II (sn)</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Every Year, Spring </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191520">
                <a:tc>
                  <a:txBody>
                    <a:bodyPr lIns="0" rIns="0" tIns="0" bIns="0" anchor="b">
                      <a:noAutofit/>
                    </a:bodyPr>
                    <a:p>
                      <a:pPr>
                        <a:lnSpc>
                          <a:spcPct val="100000"/>
                        </a:lnSpc>
                        <a:buNone/>
                      </a:pPr>
                      <a:r>
                        <a:rPr b="0" lang="en-US" sz="1000" spc="-1" strike="noStrike">
                          <a:solidFill>
                            <a:srgbClr val="000000"/>
                          </a:solidFill>
                          <a:latin typeface="Arial"/>
                          <a:ea typeface="Arial"/>
                        </a:rPr>
                        <a:t>Math 225a</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Geometry of Manifolds (sn)</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0" rIns="0" tIns="0" bIns="0" anchor="b">
                      <a:noAutofit/>
                    </a:bodyPr>
                    <a:p>
                      <a:pPr>
                        <a:lnSpc>
                          <a:spcPct val="100000"/>
                        </a:lnSpc>
                        <a:buNone/>
                      </a:pPr>
                      <a:r>
                        <a:rPr b="0" lang="en-US" sz="1000" spc="-1" strike="noStrike">
                          <a:solidFill>
                            <a:srgbClr val="000000"/>
                          </a:solidFill>
                          <a:latin typeface="Arial"/>
                          <a:ea typeface="Arial"/>
                        </a:rPr>
                        <a:t>Every Year, Fall</a:t>
                      </a:r>
                      <a:endParaRPr b="0" lang="en-US" sz="1000" spc="-1" strike="noStrike">
                        <a:latin typeface="Arial"/>
                      </a:endParaRPr>
                    </a:p>
                  </a:txBody>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cPr anchor="b">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bl>
          </a:graphicData>
        </a:graphic>
      </p:graphicFrame>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5" name="PlaceHolder 1"/>
          <p:cNvSpPr>
            <a:spLocks noGrp="1"/>
          </p:cNvSpPr>
          <p:nvPr>
            <p:ph type="title"/>
          </p:nvPr>
        </p:nvSpPr>
        <p:spPr>
          <a:xfrm>
            <a:off x="1013040" y="1125360"/>
            <a:ext cx="7414200" cy="1110960"/>
          </a:xfrm>
          <a:prstGeom prst="rect">
            <a:avLst/>
          </a:prstGeom>
          <a:noFill/>
          <a:ln w="0">
            <a:noFill/>
          </a:ln>
        </p:spPr>
        <p:txBody>
          <a:bodyPr anchor="ctr">
            <a:noAutofit/>
          </a:bodyPr>
          <a:p>
            <a:pPr algn="ctr">
              <a:lnSpc>
                <a:spcPct val="100000"/>
              </a:lnSpc>
              <a:buNone/>
              <a:tabLst>
                <a:tab algn="l" pos="0"/>
              </a:tabLst>
            </a:pPr>
            <a:r>
              <a:rPr b="1" lang="en-US" sz="3600" spc="-1" strike="noStrike">
                <a:solidFill>
                  <a:srgbClr val="000000"/>
                </a:solidFill>
                <a:latin typeface="Arial"/>
                <a:ea typeface="Arial"/>
              </a:rPr>
              <a:t>Mat</a:t>
            </a:r>
            <a:r>
              <a:rPr b="1" lang="en-US" sz="3600" spc="-1" strike="noStrike">
                <a:solidFill>
                  <a:srgbClr val="000000"/>
                </a:solidFill>
                <a:latin typeface="Arial"/>
                <a:ea typeface="Arial"/>
              </a:rPr>
              <a:t>h </a:t>
            </a:r>
            <a:r>
              <a:rPr b="1" lang="en-US" sz="3600" spc="-1" strike="noStrike">
                <a:solidFill>
                  <a:srgbClr val="000000"/>
                </a:solidFill>
                <a:latin typeface="Arial"/>
                <a:ea typeface="Arial"/>
              </a:rPr>
              <a:t>Tut</a:t>
            </a:r>
            <a:r>
              <a:rPr b="1" lang="en-US" sz="3600" spc="-1" strike="noStrike">
                <a:solidFill>
                  <a:srgbClr val="000000"/>
                </a:solidFill>
                <a:latin typeface="Arial"/>
                <a:ea typeface="Arial"/>
              </a:rPr>
              <a:t>orin</a:t>
            </a:r>
            <a:r>
              <a:rPr b="1" lang="en-US" sz="3600" spc="-1" strike="noStrike">
                <a:solidFill>
                  <a:srgbClr val="000000"/>
                </a:solidFill>
                <a:latin typeface="Arial"/>
                <a:ea typeface="Arial"/>
              </a:rPr>
              <a:t>g</a:t>
            </a:r>
            <a:endParaRPr b="0" lang="en-US" sz="3600" spc="-1" strike="noStrike">
              <a:solidFill>
                <a:srgbClr val="000000"/>
              </a:solidFill>
              <a:latin typeface="Arial"/>
            </a:endParaRPr>
          </a:p>
        </p:txBody>
      </p:sp>
      <p:sp>
        <p:nvSpPr>
          <p:cNvPr id="136" name="PlaceHolder 2"/>
          <p:cNvSpPr>
            <a:spLocks noGrp="1"/>
          </p:cNvSpPr>
          <p:nvPr>
            <p:ph/>
          </p:nvPr>
        </p:nvSpPr>
        <p:spPr>
          <a:xfrm>
            <a:off x="457200" y="1981080"/>
            <a:ext cx="8229240" cy="4876560"/>
          </a:xfrm>
          <a:prstGeom prst="rect">
            <a:avLst/>
          </a:prstGeom>
          <a:noFill/>
          <a:ln w="0">
            <a:noFill/>
          </a:ln>
        </p:spPr>
        <p:txBody>
          <a:bodyPr anchor="t">
            <a:noAutofit/>
          </a:bodyPr>
          <a:p>
            <a:pPr marL="457200">
              <a:lnSpc>
                <a:spcPct val="100000"/>
              </a:lnSpc>
              <a:spcBef>
                <a:spcPts val="581"/>
              </a:spcBef>
              <a:buNone/>
              <a:tabLst>
                <a:tab algn="l" pos="0"/>
              </a:tabLst>
            </a:pPr>
            <a:endParaRPr b="0" lang="en-US" sz="1700" spc="-1" strike="noStrike">
              <a:solidFill>
                <a:srgbClr val="000000"/>
              </a:solidFill>
              <a:latin typeface="Arial"/>
            </a:endParaRPr>
          </a:p>
          <a:p>
            <a:pPr marL="76320">
              <a:lnSpc>
                <a:spcPct val="100000"/>
              </a:lnSpc>
              <a:spcBef>
                <a:spcPts val="581"/>
              </a:spcBef>
              <a:buNone/>
              <a:tabLst>
                <a:tab algn="l" pos="0"/>
              </a:tabLst>
            </a:pPr>
            <a:r>
              <a:rPr b="0" lang="en-US" sz="1800" spc="-1" strike="noStrike">
                <a:solidFill>
                  <a:srgbClr val="000000"/>
                </a:solidFill>
                <a:latin typeface="Arial"/>
                <a:ea typeface="Arial"/>
              </a:rPr>
              <a:t>Free drop-in tutoring for undergraduate math classes 5 days a week </a:t>
            </a:r>
            <a:endParaRPr b="0" lang="en-US" sz="1800" spc="-1" strike="noStrike">
              <a:solidFill>
                <a:srgbClr val="000000"/>
              </a:solidFill>
              <a:latin typeface="Arial"/>
            </a:endParaRPr>
          </a:p>
          <a:p>
            <a:pPr marL="76320">
              <a:lnSpc>
                <a:spcPct val="100000"/>
              </a:lnSpc>
              <a:spcBef>
                <a:spcPts val="581"/>
              </a:spcBef>
              <a:buNone/>
              <a:tabLst>
                <a:tab algn="l" pos="0"/>
              </a:tabLst>
            </a:pPr>
            <a:endParaRPr b="0" lang="en-US" sz="1800" spc="-1" strike="noStrike">
              <a:solidFill>
                <a:srgbClr val="000000"/>
              </a:solidFill>
              <a:latin typeface="Arial"/>
            </a:endParaRPr>
          </a:p>
          <a:p>
            <a:pPr marL="76320">
              <a:lnSpc>
                <a:spcPct val="100000"/>
              </a:lnSpc>
              <a:spcBef>
                <a:spcPts val="581"/>
              </a:spcBef>
              <a:buNone/>
              <a:tabLst>
                <a:tab algn="l" pos="0"/>
              </a:tabLst>
            </a:pPr>
            <a:r>
              <a:rPr b="0" lang="en-US" sz="1800" spc="-1" strike="noStrike">
                <a:solidFill>
                  <a:srgbClr val="000000"/>
                </a:solidFill>
                <a:latin typeface="Arial"/>
                <a:ea typeface="Arial"/>
              </a:rPr>
              <a:t>Covering all classes Math00-Math299. </a:t>
            </a:r>
            <a:br>
              <a:rPr sz="1800"/>
            </a:br>
            <a:br>
              <a:rPr sz="1800"/>
            </a:br>
            <a:r>
              <a:rPr b="0" lang="en-US" sz="1800" spc="-1" strike="noStrike">
                <a:solidFill>
                  <a:srgbClr val="000000"/>
                </a:solidFill>
                <a:latin typeface="Arial"/>
                <a:ea typeface="Arial"/>
              </a:rPr>
              <a:t>Just show up to Goldsmith 200 during any of the scheduled times.</a:t>
            </a:r>
            <a:endParaRPr b="0" lang="en-US" sz="1800" spc="-1" strike="noStrike">
              <a:solidFill>
                <a:srgbClr val="000000"/>
              </a:solidFill>
              <a:latin typeface="Arial"/>
            </a:endParaRPr>
          </a:p>
          <a:p>
            <a:pPr marL="76320">
              <a:lnSpc>
                <a:spcPct val="100000"/>
              </a:lnSpc>
              <a:spcBef>
                <a:spcPts val="581"/>
              </a:spcBef>
              <a:buNone/>
              <a:tabLst>
                <a:tab algn="l" pos="0"/>
              </a:tabLst>
            </a:pPr>
            <a:endParaRPr b="0" lang="en-US" sz="1800" spc="-1" strike="noStrike">
              <a:solidFill>
                <a:srgbClr val="000000"/>
              </a:solidFill>
              <a:latin typeface="Arial"/>
            </a:endParaRPr>
          </a:p>
          <a:p>
            <a:pPr marL="76320">
              <a:lnSpc>
                <a:spcPct val="100000"/>
              </a:lnSpc>
              <a:spcBef>
                <a:spcPts val="581"/>
              </a:spcBef>
              <a:buNone/>
              <a:tabLst>
                <a:tab algn="l" pos="0"/>
              </a:tabLst>
            </a:pPr>
            <a:r>
              <a:rPr b="0" lang="en-US" sz="1800" spc="-1" strike="noStrike">
                <a:solidFill>
                  <a:srgbClr val="000000"/>
                </a:solidFill>
                <a:latin typeface="Arial"/>
                <a:ea typeface="Arial"/>
              </a:rPr>
              <a:t>See the </a:t>
            </a:r>
            <a:r>
              <a:rPr b="0" lang="en-US" sz="1800" spc="-1" strike="noStrike" u="sng">
                <a:solidFill>
                  <a:srgbClr val="009999"/>
                </a:solidFill>
                <a:uFillTx/>
                <a:latin typeface="Arial"/>
                <a:ea typeface="Arial"/>
                <a:hlinkClick r:id="rId1"/>
              </a:rPr>
              <a:t>tutoring schedule</a:t>
            </a:r>
            <a:r>
              <a:rPr b="0" lang="en-US" sz="1800" spc="-1" strike="noStrike" u="sng">
                <a:solidFill>
                  <a:srgbClr val="009999"/>
                </a:solidFill>
                <a:uFillTx/>
                <a:latin typeface="Arial"/>
                <a:ea typeface="Arial"/>
              </a:rPr>
              <a:t> </a:t>
            </a:r>
            <a:r>
              <a:rPr b="0" lang="en-US" sz="1800" spc="-1" strike="noStrike">
                <a:solidFill>
                  <a:srgbClr val="000000"/>
                </a:solidFill>
                <a:latin typeface="Arial"/>
                <a:ea typeface="Arial"/>
              </a:rPr>
              <a:t> for Spring 2024: </a:t>
            </a:r>
            <a:endParaRPr b="0" lang="en-US" sz="1800" spc="-1" strike="noStrike">
              <a:solidFill>
                <a:srgbClr val="000000"/>
              </a:solidFill>
              <a:latin typeface="Arial"/>
            </a:endParaRPr>
          </a:p>
          <a:p>
            <a:pPr marL="76320">
              <a:lnSpc>
                <a:spcPct val="100000"/>
              </a:lnSpc>
              <a:spcBef>
                <a:spcPts val="581"/>
              </a:spcBef>
              <a:buNone/>
              <a:tabLst>
                <a:tab algn="l" pos="0"/>
              </a:tabLst>
            </a:pPr>
            <a:r>
              <a:rPr b="0" lang="en-US" sz="1800" spc="-1" strike="noStrike">
                <a:solidFill>
                  <a:srgbClr val="000000"/>
                </a:solidFill>
                <a:latin typeface="Arial"/>
                <a:ea typeface="Arial"/>
              </a:rPr>
              <a:t>Monday-Thursday  4pm-6pm + Fridays from 12pm – 2pm.</a:t>
            </a:r>
            <a:endParaRPr b="0" lang="en-US" sz="1800" spc="-1" strike="noStrike">
              <a:solidFill>
                <a:srgbClr val="000000"/>
              </a:solidFill>
              <a:latin typeface="Arial"/>
            </a:endParaRPr>
          </a:p>
          <a:p>
            <a:pPr>
              <a:lnSpc>
                <a:spcPct val="115000"/>
              </a:lnSpc>
              <a:buNone/>
              <a:tabLst>
                <a:tab algn="l" pos="0"/>
              </a:tabLst>
            </a:pPr>
            <a:endParaRPr b="0" lang="en-US" sz="1700" spc="-1" strike="noStrike">
              <a:solidFill>
                <a:srgbClr val="000000"/>
              </a:solidFill>
              <a:latin typeface="Arial"/>
            </a:endParaRPr>
          </a:p>
          <a:p>
            <a:pPr>
              <a:lnSpc>
                <a:spcPct val="100000"/>
              </a:lnSpc>
              <a:spcBef>
                <a:spcPts val="581"/>
              </a:spcBef>
              <a:buNone/>
              <a:tabLst>
                <a:tab algn="l" pos="0"/>
              </a:tabLst>
            </a:pPr>
            <a:endParaRPr b="0" lang="en-US" sz="2400" spc="-1" strike="noStrike">
              <a:solidFill>
                <a:srgbClr val="000000"/>
              </a:solidFill>
              <a:latin typeface="Arial"/>
            </a:endParaRPr>
          </a:p>
          <a:p>
            <a:pPr>
              <a:lnSpc>
                <a:spcPct val="100000"/>
              </a:lnSpc>
              <a:spcBef>
                <a:spcPts val="581"/>
              </a:spcBef>
              <a:buNone/>
              <a:tabLst>
                <a:tab algn="l" pos="0"/>
              </a:tabLst>
            </a:pPr>
            <a:endParaRPr b="0" lang="en-US" sz="2400" spc="-1" strike="noStrike">
              <a:solidFill>
                <a:srgbClr val="000000"/>
              </a:solidFill>
              <a:latin typeface="Arial"/>
            </a:endParaRPr>
          </a:p>
        </p:txBody>
      </p:sp>
      <p:sp>
        <p:nvSpPr>
          <p:cNvPr id="137" name="PlaceHolder 3"/>
          <p:cNvSpPr>
            <a:spLocks noGrp="1"/>
          </p:cNvSpPr>
          <p:nvPr>
            <p:ph type="sldNum" idx="9"/>
          </p:nvPr>
        </p:nvSpPr>
        <p:spPr>
          <a:xfrm>
            <a:off x="8214120" y="6401880"/>
            <a:ext cx="472320" cy="455760"/>
          </a:xfrm>
          <a:prstGeom prst="rect">
            <a:avLst/>
          </a:prstGeom>
          <a:noFill/>
          <a:ln w="0">
            <a:noFill/>
          </a:ln>
        </p:spPr>
        <p:txBody>
          <a:bodyPr tIns="91440" bIns="91440" anchor="t">
            <a:noAutofit/>
          </a:bodyPr>
          <a:lstStyle>
            <a:lvl1pPr>
              <a:lnSpc>
                <a:spcPct val="100000"/>
              </a:lnSpc>
              <a:buNone/>
              <a:tabLst>
                <a:tab algn="l" pos="0"/>
              </a:tabLst>
              <a:defRPr b="0" lang="en-US" sz="1200" spc="-1" strike="noStrike">
                <a:solidFill>
                  <a:srgbClr val="000000"/>
                </a:solidFill>
                <a:latin typeface="Arial"/>
                <a:ea typeface="Arial"/>
              </a:defRPr>
            </a:lvl1pPr>
          </a:lstStyle>
          <a:p>
            <a:pPr>
              <a:lnSpc>
                <a:spcPct val="100000"/>
              </a:lnSpc>
              <a:buNone/>
              <a:tabLst>
                <a:tab algn="l" pos="0"/>
              </a:tabLst>
            </a:pPr>
            <a:fld id="{5BC50661-9A70-48C1-8134-5845EC5ED3FD}" type="slidenum">
              <a:rPr b="0" lang="en-US" sz="1200" spc="-1" strike="noStrike">
                <a:solidFill>
                  <a:srgbClr val="000000"/>
                </a:solidFill>
                <a:latin typeface="Arial"/>
                <a:ea typeface="Arial"/>
              </a:rPr>
              <a:t>&lt;number&gt;</a:t>
            </a:fld>
            <a:endParaRPr b="0" lang="en-US" sz="1200" spc="-1" strike="noStrike">
              <a:latin typeface="Times New Roman"/>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PlaceHolder 1"/>
          <p:cNvSpPr>
            <a:spLocks noGrp="1"/>
          </p:cNvSpPr>
          <p:nvPr>
            <p:ph type="title"/>
          </p:nvPr>
        </p:nvSpPr>
        <p:spPr>
          <a:xfrm>
            <a:off x="1009080" y="1219680"/>
            <a:ext cx="7405200" cy="990360"/>
          </a:xfrm>
          <a:prstGeom prst="rect">
            <a:avLst/>
          </a:prstGeom>
          <a:noFill/>
          <a:ln w="0">
            <a:noFill/>
          </a:ln>
        </p:spPr>
        <p:txBody>
          <a:bodyPr anchor="ctr">
            <a:noAutofit/>
          </a:bodyPr>
          <a:p>
            <a:pPr algn="ctr">
              <a:lnSpc>
                <a:spcPct val="100000"/>
              </a:lnSpc>
              <a:buNone/>
              <a:tabLst>
                <a:tab algn="l" pos="0"/>
              </a:tabLst>
            </a:pPr>
            <a:br>
              <a:rPr sz="3600"/>
            </a:br>
            <a:r>
              <a:rPr b="1" lang="en-US" sz="3600" spc="-1" strike="noStrike">
                <a:solidFill>
                  <a:srgbClr val="000000"/>
                </a:solidFill>
                <a:latin typeface="Arial"/>
                <a:ea typeface="Arial"/>
              </a:rPr>
              <a:t>Math</a:t>
            </a:r>
            <a:r>
              <a:rPr b="1" lang="en-US" sz="3600" spc="-1" strike="noStrike">
                <a:solidFill>
                  <a:srgbClr val="000000"/>
                </a:solidFill>
                <a:latin typeface="Arial"/>
                <a:ea typeface="Arial"/>
              </a:rPr>
              <a:t>emat</a:t>
            </a:r>
            <a:r>
              <a:rPr b="1" lang="en-US" sz="3600" spc="-1" strike="noStrike">
                <a:solidFill>
                  <a:srgbClr val="000000"/>
                </a:solidFill>
                <a:latin typeface="Arial"/>
                <a:ea typeface="Arial"/>
              </a:rPr>
              <a:t>ics </a:t>
            </a:r>
            <a:r>
              <a:rPr b="1" lang="en-US" sz="3600" spc="-1" strike="noStrike">
                <a:solidFill>
                  <a:srgbClr val="000000"/>
                </a:solidFill>
                <a:latin typeface="Arial"/>
                <a:ea typeface="Arial"/>
              </a:rPr>
              <a:t>Ment</a:t>
            </a:r>
            <a:r>
              <a:rPr b="1" lang="en-US" sz="3600" spc="-1" strike="noStrike">
                <a:solidFill>
                  <a:srgbClr val="000000"/>
                </a:solidFill>
                <a:latin typeface="Arial"/>
                <a:ea typeface="Arial"/>
              </a:rPr>
              <a:t>oring </a:t>
            </a:r>
            <a:r>
              <a:rPr b="1" lang="en-US" sz="3600" spc="-1" strike="noStrike">
                <a:solidFill>
                  <a:srgbClr val="000000"/>
                </a:solidFill>
                <a:latin typeface="Arial"/>
                <a:ea typeface="Arial"/>
              </a:rPr>
              <a:t>Prog</a:t>
            </a:r>
            <a:r>
              <a:rPr b="1" lang="en-US" sz="3600" spc="-1" strike="noStrike">
                <a:solidFill>
                  <a:srgbClr val="000000"/>
                </a:solidFill>
                <a:latin typeface="Arial"/>
                <a:ea typeface="Arial"/>
              </a:rPr>
              <a:t>ram</a:t>
            </a:r>
            <a:endParaRPr b="0" lang="en-US" sz="3600" spc="-1" strike="noStrike">
              <a:solidFill>
                <a:srgbClr val="000000"/>
              </a:solidFill>
              <a:latin typeface="Arial"/>
            </a:endParaRPr>
          </a:p>
        </p:txBody>
      </p:sp>
      <p:sp>
        <p:nvSpPr>
          <p:cNvPr id="139" name="PlaceHolder 2"/>
          <p:cNvSpPr>
            <a:spLocks noGrp="1"/>
          </p:cNvSpPr>
          <p:nvPr>
            <p:ph/>
          </p:nvPr>
        </p:nvSpPr>
        <p:spPr>
          <a:xfrm>
            <a:off x="445680" y="2210040"/>
            <a:ext cx="8229240" cy="4876560"/>
          </a:xfrm>
          <a:prstGeom prst="rect">
            <a:avLst/>
          </a:prstGeom>
          <a:noFill/>
          <a:ln w="0">
            <a:noFill/>
          </a:ln>
        </p:spPr>
        <p:txBody>
          <a:bodyPr anchor="t">
            <a:noAutofit/>
          </a:bodyPr>
          <a:p>
            <a:pPr marL="76320">
              <a:lnSpc>
                <a:spcPct val="100000"/>
              </a:lnSpc>
              <a:spcBef>
                <a:spcPts val="581"/>
              </a:spcBef>
              <a:buNone/>
              <a:tabLst>
                <a:tab algn="l" pos="0"/>
              </a:tabLst>
            </a:pPr>
            <a:r>
              <a:rPr b="0" lang="en-US" sz="2400" spc="-1" strike="noStrike">
                <a:solidFill>
                  <a:srgbClr val="000000"/>
                </a:solidFill>
                <a:latin typeface="Arial"/>
                <a:ea typeface="Arial"/>
              </a:rPr>
              <a:t> </a:t>
            </a:r>
            <a:endParaRPr b="0" lang="en-US" sz="24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1800" spc="-1" strike="noStrike">
                <a:solidFill>
                  <a:srgbClr val="000000"/>
                </a:solidFill>
                <a:latin typeface="Arial"/>
                <a:ea typeface="Arial"/>
              </a:rPr>
              <a:t>The mission of the Brandeis Mathematics Mentoring Program is to help students successfully navigate the undergraduate program in Mathematics at Brandeis, and make it as inclusive as possible. </a:t>
            </a:r>
            <a:br>
              <a:rPr sz="1800"/>
            </a:br>
            <a:r>
              <a:rPr b="0" lang="en-US" sz="1800" spc="-1" strike="noStrike" u="sng">
                <a:solidFill>
                  <a:srgbClr val="009999"/>
                </a:solidFill>
                <a:uFillTx/>
                <a:latin typeface="Arial"/>
                <a:ea typeface="Arial"/>
                <a:hlinkClick r:id="rId1"/>
              </a:rPr>
              <a:t>https://www.brandeis.edu/mathematics/undergraduate/mentor-program.html</a:t>
            </a:r>
            <a:br>
              <a:rPr sz="1800"/>
            </a:br>
            <a:r>
              <a:rPr b="0" lang="en-US" sz="1800" spc="-1" strike="noStrike" u="sng">
                <a:solidFill>
                  <a:srgbClr val="000000"/>
                </a:solidFill>
                <a:uFillTx/>
                <a:latin typeface="Arial"/>
              </a:rPr>
              <a:t> </a:t>
            </a: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1800" spc="-1" strike="noStrike">
                <a:solidFill>
                  <a:srgbClr val="000000"/>
                </a:solidFill>
                <a:latin typeface="Arial"/>
                <a:ea typeface="Arial"/>
              </a:rPr>
              <a:t>Weekly meetings Spring semester</a:t>
            </a:r>
            <a:endParaRPr b="0" lang="en-US" sz="1800" spc="-1" strike="noStrike">
              <a:solidFill>
                <a:srgbClr val="000000"/>
              </a:solidFill>
              <a:latin typeface="Arial"/>
            </a:endParaRPr>
          </a:p>
        </p:txBody>
      </p:sp>
      <p:sp>
        <p:nvSpPr>
          <p:cNvPr id="140" name="PlaceHolder 3"/>
          <p:cNvSpPr>
            <a:spLocks noGrp="1"/>
          </p:cNvSpPr>
          <p:nvPr>
            <p:ph type="sldNum" idx="10"/>
          </p:nvPr>
        </p:nvSpPr>
        <p:spPr>
          <a:xfrm>
            <a:off x="8214120" y="6401880"/>
            <a:ext cx="472320" cy="455760"/>
          </a:xfrm>
          <a:prstGeom prst="rect">
            <a:avLst/>
          </a:prstGeom>
          <a:noFill/>
          <a:ln w="0">
            <a:noFill/>
          </a:ln>
        </p:spPr>
        <p:txBody>
          <a:bodyPr tIns="91440" bIns="91440" anchor="t">
            <a:noAutofit/>
          </a:bodyPr>
          <a:lstStyle>
            <a:lvl1pPr>
              <a:lnSpc>
                <a:spcPct val="100000"/>
              </a:lnSpc>
              <a:buNone/>
              <a:tabLst>
                <a:tab algn="l" pos="0"/>
              </a:tabLst>
              <a:defRPr b="0" lang="en-US" sz="1200" spc="-1" strike="noStrike">
                <a:solidFill>
                  <a:srgbClr val="000000"/>
                </a:solidFill>
                <a:latin typeface="Arial"/>
                <a:ea typeface="Arial"/>
              </a:defRPr>
            </a:lvl1pPr>
          </a:lstStyle>
          <a:p>
            <a:pPr>
              <a:lnSpc>
                <a:spcPct val="100000"/>
              </a:lnSpc>
              <a:buNone/>
              <a:tabLst>
                <a:tab algn="l" pos="0"/>
              </a:tabLst>
            </a:pPr>
            <a:fld id="{7F738029-F729-4835-B693-E66A376B101C}" type="slidenum">
              <a:rPr b="0" lang="en-US" sz="1200" spc="-1" strike="noStrike">
                <a:solidFill>
                  <a:srgbClr val="000000"/>
                </a:solidFill>
                <a:latin typeface="Arial"/>
                <a:ea typeface="Arial"/>
              </a:rPr>
              <a:t>&lt;number&gt;</a:t>
            </a:fld>
            <a:endParaRPr b="0" lang="en-US" sz="1200" spc="-1" strike="noStrike">
              <a:latin typeface="Times New Roman"/>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1" name="PlaceHolder 1"/>
          <p:cNvSpPr>
            <a:spLocks noGrp="1"/>
          </p:cNvSpPr>
          <p:nvPr>
            <p:ph type="title"/>
          </p:nvPr>
        </p:nvSpPr>
        <p:spPr>
          <a:xfrm>
            <a:off x="1013040" y="354960"/>
            <a:ext cx="7414200" cy="1881360"/>
          </a:xfrm>
          <a:prstGeom prst="rect">
            <a:avLst/>
          </a:prstGeom>
          <a:noFill/>
          <a:ln w="0">
            <a:noFill/>
          </a:ln>
        </p:spPr>
        <p:txBody>
          <a:bodyPr anchor="ctr">
            <a:noAutofit/>
          </a:bodyPr>
          <a:p>
            <a:pPr algn="ctr">
              <a:lnSpc>
                <a:spcPct val="100000"/>
              </a:lnSpc>
              <a:buNone/>
              <a:tabLst>
                <a:tab algn="l" pos="0"/>
              </a:tabLst>
            </a:pPr>
            <a:r>
              <a:rPr b="1" lang="en-US" sz="3600" spc="-1" strike="noStrike">
                <a:solidFill>
                  <a:srgbClr val="000000"/>
                </a:solidFill>
                <a:latin typeface="Arial"/>
                <a:ea typeface="Arial"/>
              </a:rPr>
              <a:t>DEI </a:t>
            </a:r>
            <a:r>
              <a:rPr b="1" lang="en-US" sz="3600" spc="-1" strike="noStrike">
                <a:solidFill>
                  <a:srgbClr val="000000"/>
                </a:solidFill>
                <a:latin typeface="Arial"/>
                <a:ea typeface="Arial"/>
              </a:rPr>
              <a:t>initi</a:t>
            </a:r>
            <a:r>
              <a:rPr b="1" lang="en-US" sz="3600" spc="-1" strike="noStrike">
                <a:solidFill>
                  <a:srgbClr val="000000"/>
                </a:solidFill>
                <a:latin typeface="Arial"/>
                <a:ea typeface="Arial"/>
              </a:rPr>
              <a:t>ativ</a:t>
            </a:r>
            <a:r>
              <a:rPr b="1" lang="en-US" sz="3600" spc="-1" strike="noStrike">
                <a:solidFill>
                  <a:srgbClr val="000000"/>
                </a:solidFill>
                <a:latin typeface="Arial"/>
                <a:ea typeface="Arial"/>
              </a:rPr>
              <a:t>es</a:t>
            </a:r>
            <a:endParaRPr b="0" lang="en-US" sz="3600" spc="-1" strike="noStrike">
              <a:solidFill>
                <a:srgbClr val="000000"/>
              </a:solidFill>
              <a:latin typeface="Arial"/>
            </a:endParaRPr>
          </a:p>
        </p:txBody>
      </p:sp>
      <p:sp>
        <p:nvSpPr>
          <p:cNvPr id="142" name="PlaceHolder 2"/>
          <p:cNvSpPr>
            <a:spLocks noGrp="1"/>
          </p:cNvSpPr>
          <p:nvPr>
            <p:ph/>
          </p:nvPr>
        </p:nvSpPr>
        <p:spPr>
          <a:xfrm>
            <a:off x="457200" y="1981080"/>
            <a:ext cx="8402400" cy="4876560"/>
          </a:xfrm>
          <a:prstGeom prst="rect">
            <a:avLst/>
          </a:prstGeom>
          <a:noFill/>
          <a:ln w="0">
            <a:noFill/>
          </a:ln>
        </p:spPr>
        <p:txBody>
          <a:bodyPr anchor="t">
            <a:noAutofit/>
          </a:bodyPr>
          <a:p>
            <a:pPr marL="457200" indent="-380880">
              <a:lnSpc>
                <a:spcPct val="100000"/>
              </a:lnSpc>
              <a:spcBef>
                <a:spcPts val="581"/>
              </a:spcBef>
              <a:buClr>
                <a:srgbClr val="000000"/>
              </a:buClr>
              <a:buFont typeface="Arial"/>
              <a:buChar char="•"/>
            </a:pPr>
            <a:r>
              <a:rPr b="0" lang="en-US" sz="1800" spc="-1" strike="noStrike">
                <a:solidFill>
                  <a:srgbClr val="000000"/>
                </a:solidFill>
                <a:latin typeface="Arial"/>
                <a:ea typeface="Arial"/>
              </a:rPr>
              <a:t>The Math Department is committed to fostering an inclusive community, bringing together individuals from diverse backgrounds to celebrate and expand the power of mathematical thinking.  </a:t>
            </a:r>
            <a:br>
              <a:rPr sz="1800"/>
            </a:br>
            <a:r>
              <a:rPr b="0" lang="en-US" sz="1800" spc="-1" strike="noStrike">
                <a:solidFill>
                  <a:srgbClr val="000000"/>
                </a:solidFill>
                <a:latin typeface="Arial"/>
                <a:ea typeface="Arial"/>
              </a:rPr>
              <a:t> </a:t>
            </a:r>
            <a:r>
              <a:rPr b="0" lang="en-US" sz="1800" spc="-1" strike="noStrike" u="sng">
                <a:solidFill>
                  <a:srgbClr val="009999"/>
                </a:solidFill>
                <a:uFillTx/>
                <a:latin typeface="Arial"/>
                <a:ea typeface="Arial"/>
                <a:hlinkClick r:id="rId1"/>
              </a:rPr>
              <a:t>https://www.brandeis.edu/mathematics/docs/diversity-statement.html</a:t>
            </a: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pP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pPr>
            <a:r>
              <a:rPr b="1" lang="en-US" sz="1800" spc="-1" strike="noStrike">
                <a:solidFill>
                  <a:srgbClr val="000000"/>
                </a:solidFill>
                <a:latin typeface="Arial"/>
                <a:ea typeface="Arial"/>
              </a:rPr>
              <a:t>DEI Actions</a:t>
            </a:r>
            <a:r>
              <a:rPr b="0" lang="en-US" sz="1800" spc="-1" strike="noStrike">
                <a:solidFill>
                  <a:srgbClr val="000000"/>
                </a:solidFill>
                <a:latin typeface="Arial"/>
                <a:ea typeface="Arial"/>
              </a:rPr>
              <a:t>: https://www.brandeis.edu/mathematics/dei/index.html</a:t>
            </a:r>
            <a:endParaRPr b="0" lang="en-US" sz="1800" spc="-1" strike="noStrike">
              <a:solidFill>
                <a:srgbClr val="000000"/>
              </a:solidFill>
              <a:latin typeface="Arial"/>
            </a:endParaRPr>
          </a:p>
          <a:p>
            <a:pPr>
              <a:lnSpc>
                <a:spcPct val="100000"/>
              </a:lnSpc>
              <a:spcBef>
                <a:spcPts val="581"/>
              </a:spcBef>
              <a:buNone/>
            </a:pPr>
            <a:endParaRPr b="0" lang="en-US" sz="1800" spc="-1" strike="noStrike">
              <a:solidFill>
                <a:srgbClr val="000000"/>
              </a:solidFill>
              <a:latin typeface="Arial"/>
            </a:endParaRPr>
          </a:p>
          <a:p>
            <a:pPr>
              <a:lnSpc>
                <a:spcPct val="115000"/>
              </a:lnSpc>
              <a:buNone/>
              <a:tabLst>
                <a:tab algn="l" pos="0"/>
              </a:tabLst>
            </a:pPr>
            <a:endParaRPr b="0" lang="en-US" sz="1700" spc="-1" strike="noStrike">
              <a:solidFill>
                <a:srgbClr val="000000"/>
              </a:solidFill>
              <a:latin typeface="Arial"/>
            </a:endParaRPr>
          </a:p>
          <a:p>
            <a:pPr>
              <a:lnSpc>
                <a:spcPct val="115000"/>
              </a:lnSpc>
              <a:buNone/>
              <a:tabLst>
                <a:tab algn="l" pos="0"/>
              </a:tabLst>
            </a:pPr>
            <a:endParaRPr b="0" lang="en-US" sz="1700" spc="-1" strike="noStrike">
              <a:solidFill>
                <a:srgbClr val="000000"/>
              </a:solidFill>
              <a:latin typeface="Arial"/>
            </a:endParaRPr>
          </a:p>
          <a:p>
            <a:pPr>
              <a:lnSpc>
                <a:spcPct val="100000"/>
              </a:lnSpc>
              <a:spcBef>
                <a:spcPts val="581"/>
              </a:spcBef>
              <a:buNone/>
              <a:tabLst>
                <a:tab algn="l" pos="0"/>
              </a:tabLst>
            </a:pPr>
            <a:endParaRPr b="0" lang="en-US" sz="2400" spc="-1" strike="noStrike">
              <a:solidFill>
                <a:srgbClr val="000000"/>
              </a:solidFill>
              <a:latin typeface="Arial"/>
            </a:endParaRPr>
          </a:p>
          <a:p>
            <a:pPr>
              <a:lnSpc>
                <a:spcPct val="100000"/>
              </a:lnSpc>
              <a:spcBef>
                <a:spcPts val="581"/>
              </a:spcBef>
              <a:buNone/>
              <a:tabLst>
                <a:tab algn="l" pos="0"/>
              </a:tabLst>
            </a:pPr>
            <a:endParaRPr b="0" lang="en-US" sz="2400" spc="-1" strike="noStrike">
              <a:solidFill>
                <a:srgbClr val="000000"/>
              </a:solidFill>
              <a:latin typeface="Arial"/>
            </a:endParaRPr>
          </a:p>
        </p:txBody>
      </p:sp>
      <p:sp>
        <p:nvSpPr>
          <p:cNvPr id="143" name="PlaceHolder 3"/>
          <p:cNvSpPr>
            <a:spLocks noGrp="1"/>
          </p:cNvSpPr>
          <p:nvPr>
            <p:ph type="sldNum" idx="11"/>
          </p:nvPr>
        </p:nvSpPr>
        <p:spPr>
          <a:xfrm>
            <a:off x="8214120" y="6401880"/>
            <a:ext cx="472320" cy="455760"/>
          </a:xfrm>
          <a:prstGeom prst="rect">
            <a:avLst/>
          </a:prstGeom>
          <a:noFill/>
          <a:ln w="0">
            <a:noFill/>
          </a:ln>
        </p:spPr>
        <p:txBody>
          <a:bodyPr tIns="91440" bIns="91440" anchor="t">
            <a:noAutofit/>
          </a:bodyPr>
          <a:lstStyle>
            <a:lvl1pPr>
              <a:lnSpc>
                <a:spcPct val="100000"/>
              </a:lnSpc>
              <a:buNone/>
              <a:tabLst>
                <a:tab algn="l" pos="0"/>
              </a:tabLst>
              <a:defRPr b="0" lang="en-US" sz="1200" spc="-1" strike="noStrike">
                <a:solidFill>
                  <a:srgbClr val="000000"/>
                </a:solidFill>
                <a:latin typeface="Arial"/>
                <a:ea typeface="Arial"/>
              </a:defRPr>
            </a:lvl1pPr>
          </a:lstStyle>
          <a:p>
            <a:pPr>
              <a:lnSpc>
                <a:spcPct val="100000"/>
              </a:lnSpc>
              <a:buNone/>
              <a:tabLst>
                <a:tab algn="l" pos="0"/>
              </a:tabLst>
            </a:pPr>
            <a:fld id="{2F6BFCE4-1F02-4823-9BC0-AB6C1FBEE2D3}" type="slidenum">
              <a:rPr b="0" lang="en-US" sz="1200" spc="-1" strike="noStrike">
                <a:solidFill>
                  <a:srgbClr val="000000"/>
                </a:solidFill>
                <a:latin typeface="Arial"/>
                <a:ea typeface="Arial"/>
              </a:rPr>
              <a:t>&lt;number&gt;</a:t>
            </a:fld>
            <a:endParaRPr b="0" lang="en-US" sz="1200" spc="-1" strike="noStrike">
              <a:latin typeface="Times New Roman"/>
            </a:endParaRPr>
          </a:p>
        </p:txBody>
      </p:sp>
      <p:sp>
        <p:nvSpPr>
          <p:cNvPr id="144" name="Rectangle 2"/>
          <p:cNvSpPr/>
          <p:nvPr/>
        </p:nvSpPr>
        <p:spPr>
          <a:xfrm>
            <a:off x="629640" y="5125680"/>
            <a:ext cx="8179920" cy="1188000"/>
          </a:xfrm>
          <a:prstGeom prst="rect">
            <a:avLst/>
          </a:prstGeom>
          <a:solidFill>
            <a:srgbClr val="ffffff"/>
          </a:solidFill>
          <a:ln w="0">
            <a:noFill/>
          </a:ln>
        </p:spPr>
        <p:style>
          <a:lnRef idx="0"/>
          <a:fillRef idx="0"/>
          <a:effectRef idx="0"/>
          <a:fontRef idx="minor"/>
        </p:style>
        <p:txBody>
          <a:bodyPr numCol="1" spcCol="0" wrap="none" anchor="ctr">
            <a:spAutoFit/>
          </a:bodyPr>
          <a:p>
            <a:pPr>
              <a:lnSpc>
                <a:spcPct val="100000"/>
              </a:lnSpc>
              <a:buNone/>
              <a:tabLst>
                <a:tab algn="l" pos="0"/>
              </a:tabLst>
            </a:pPr>
            <a:endParaRPr b="0" lang="en-US" sz="1800" spc="-1" strike="noStrike">
              <a:latin typeface="Arial"/>
            </a:endParaRPr>
          </a:p>
          <a:p>
            <a:pPr>
              <a:lnSpc>
                <a:spcPct val="100000"/>
              </a:lnSpc>
              <a:buClr>
                <a:srgbClr val="222222"/>
              </a:buClr>
              <a:buFont typeface="Arial"/>
              <a:buChar char="•"/>
              <a:tabLst>
                <a:tab algn="l" pos="0"/>
              </a:tabLst>
            </a:pPr>
            <a:r>
              <a:rPr b="0" lang="en-US" sz="1800" spc="-1" strike="noStrike">
                <a:solidFill>
                  <a:srgbClr val="222222"/>
                </a:solidFill>
                <a:latin typeface="Arial"/>
                <a:ea typeface="Arial"/>
              </a:rPr>
              <a:t>    </a:t>
            </a:r>
            <a:r>
              <a:rPr b="0" lang="en-US" sz="1800" spc="-1" strike="noStrike">
                <a:solidFill>
                  <a:srgbClr val="222222"/>
                </a:solidFill>
                <a:latin typeface="Arial"/>
                <a:ea typeface="Arial"/>
              </a:rPr>
              <a:t>New </a:t>
            </a:r>
            <a:r>
              <a:rPr b="0" lang="en-US" sz="1800" spc="-1" strike="noStrike">
                <a:solidFill>
                  <a:srgbClr val="222222"/>
                </a:solidFill>
                <a:latin typeface="Arial"/>
                <a:ea typeface="Arial"/>
              </a:rPr>
              <a:t>Outreac</a:t>
            </a:r>
            <a:r>
              <a:rPr b="0" lang="en-US" sz="1800" spc="-1" strike="noStrike">
                <a:solidFill>
                  <a:srgbClr val="222222"/>
                </a:solidFill>
                <a:latin typeface="Arial"/>
                <a:ea typeface="Arial"/>
              </a:rPr>
              <a:t>h </a:t>
            </a:r>
            <a:r>
              <a:rPr b="0" lang="en-US" sz="1800" spc="-1" strike="noStrike">
                <a:solidFill>
                  <a:srgbClr val="222222"/>
                </a:solidFill>
                <a:latin typeface="Arial"/>
                <a:ea typeface="Arial"/>
              </a:rPr>
              <a:t>Opportu</a:t>
            </a:r>
            <a:r>
              <a:rPr b="0" lang="en-US" sz="1800" spc="-1" strike="noStrike">
                <a:solidFill>
                  <a:srgbClr val="222222"/>
                </a:solidFill>
                <a:latin typeface="Arial"/>
                <a:ea typeface="Arial"/>
              </a:rPr>
              <a:t>nity: </a:t>
            </a:r>
            <a:r>
              <a:rPr b="0" lang="en-US" sz="1800" spc="-1" strike="noStrike">
                <a:solidFill>
                  <a:srgbClr val="222222"/>
                </a:solidFill>
                <a:latin typeface="Arial"/>
                <a:ea typeface="Arial"/>
              </a:rPr>
              <a:t>Online </a:t>
            </a:r>
            <a:r>
              <a:rPr b="0" lang="en-US" sz="1800" spc="-1" strike="noStrike">
                <a:solidFill>
                  <a:srgbClr val="222222"/>
                </a:solidFill>
                <a:latin typeface="Arial"/>
                <a:ea typeface="Arial"/>
              </a:rPr>
              <a:t>Tutoring </a:t>
            </a:r>
            <a:r>
              <a:rPr b="0" lang="en-US" sz="1800" spc="-1" strike="noStrike">
                <a:solidFill>
                  <a:srgbClr val="222222"/>
                </a:solidFill>
                <a:latin typeface="Arial"/>
                <a:ea typeface="Arial"/>
              </a:rPr>
              <a:t>Program </a:t>
            </a:r>
            <a:r>
              <a:rPr b="0" lang="en-US" sz="1800" spc="-1" strike="noStrike">
                <a:solidFill>
                  <a:srgbClr val="222222"/>
                </a:solidFill>
                <a:latin typeface="Arial"/>
                <a:ea typeface="Arial"/>
              </a:rPr>
              <a:t>starting </a:t>
            </a:r>
            <a:r>
              <a:rPr b="0" lang="en-US" sz="1800" spc="-1" strike="noStrike">
                <a:solidFill>
                  <a:srgbClr val="222222"/>
                </a:solidFill>
                <a:latin typeface="Arial"/>
                <a:ea typeface="Arial"/>
              </a:rPr>
              <a:t>in </a:t>
            </a:r>
            <a:r>
              <a:rPr b="0" lang="en-US" sz="1800" spc="-1" strike="noStrike">
                <a:solidFill>
                  <a:srgbClr val="222222"/>
                </a:solidFill>
                <a:latin typeface="Arial"/>
                <a:ea typeface="Arial"/>
              </a:rPr>
              <a:t>Spring </a:t>
            </a:r>
            <a:r>
              <a:rPr b="0" lang="en-US" sz="1800" spc="-1" strike="noStrike">
                <a:solidFill>
                  <a:srgbClr val="222222"/>
                </a:solidFill>
                <a:latin typeface="Arial"/>
                <a:ea typeface="Arial"/>
              </a:rPr>
              <a:t>2024</a:t>
            </a:r>
            <a:br>
              <a:rPr sz="1800"/>
            </a:br>
            <a:r>
              <a:rPr b="0" lang="en-US" sz="1800" spc="-1" strike="noStrike">
                <a:solidFill>
                  <a:srgbClr val="222222"/>
                </a:solidFill>
                <a:latin typeface="Arial"/>
                <a:ea typeface="Arial"/>
              </a:rPr>
              <a:t>      </a:t>
            </a:r>
            <a:r>
              <a:rPr b="0" lang="en-US" sz="1800" spc="-1" strike="noStrike">
                <a:solidFill>
                  <a:srgbClr val="009999"/>
                </a:solidFill>
                <a:latin typeface="Arial"/>
                <a:ea typeface="Arial"/>
                <a:hlinkClick r:id="rId2"/>
              </a:rPr>
              <a:t>https://tinyurl.com/AshlandBrandeisTutoring</a:t>
            </a:r>
            <a:endParaRPr b="0" lang="en-US" sz="1800" spc="-1" strike="noStrike">
              <a:latin typeface="Arial"/>
            </a:endParaRPr>
          </a:p>
          <a:p>
            <a:pPr>
              <a:lnSpc>
                <a:spcPct val="100000"/>
              </a:lnSpc>
              <a:buNone/>
              <a:tabLst>
                <a:tab algn="l" pos="0"/>
              </a:tabLst>
            </a:pPr>
            <a:endParaRPr b="0" lang="en-US" sz="18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5" name="PlaceHolder 1"/>
          <p:cNvSpPr>
            <a:spLocks noGrp="1"/>
          </p:cNvSpPr>
          <p:nvPr>
            <p:ph type="title"/>
          </p:nvPr>
        </p:nvSpPr>
        <p:spPr>
          <a:xfrm>
            <a:off x="1045080" y="1103040"/>
            <a:ext cx="7405200" cy="990360"/>
          </a:xfrm>
          <a:prstGeom prst="rect">
            <a:avLst/>
          </a:prstGeom>
          <a:noFill/>
          <a:ln w="0">
            <a:noFill/>
          </a:ln>
        </p:spPr>
        <p:txBody>
          <a:bodyPr anchor="ctr">
            <a:noAutofit/>
          </a:bodyPr>
          <a:p>
            <a:pPr algn="ctr">
              <a:lnSpc>
                <a:spcPct val="100000"/>
              </a:lnSpc>
              <a:buNone/>
              <a:tabLst>
                <a:tab algn="l" pos="0"/>
              </a:tabLst>
            </a:pPr>
            <a:r>
              <a:rPr b="1" lang="en-US" sz="3600" spc="-1" strike="noStrike">
                <a:solidFill>
                  <a:srgbClr val="000000"/>
                </a:solidFill>
                <a:latin typeface="Arial"/>
                <a:ea typeface="Arial"/>
              </a:rPr>
              <a:t>Gra</a:t>
            </a:r>
            <a:r>
              <a:rPr b="1" lang="en-US" sz="3600" spc="-1" strike="noStrike">
                <a:solidFill>
                  <a:srgbClr val="000000"/>
                </a:solidFill>
                <a:latin typeface="Arial"/>
                <a:ea typeface="Arial"/>
              </a:rPr>
              <a:t>dua</a:t>
            </a:r>
            <a:r>
              <a:rPr b="1" lang="en-US" sz="3600" spc="-1" strike="noStrike">
                <a:solidFill>
                  <a:srgbClr val="000000"/>
                </a:solidFill>
                <a:latin typeface="Arial"/>
                <a:ea typeface="Arial"/>
              </a:rPr>
              <a:t>te </a:t>
            </a:r>
            <a:r>
              <a:rPr b="1" lang="en-US" sz="3600" spc="-1" strike="noStrike">
                <a:solidFill>
                  <a:srgbClr val="000000"/>
                </a:solidFill>
                <a:latin typeface="Arial"/>
                <a:ea typeface="Arial"/>
              </a:rPr>
              <a:t>Rea</a:t>
            </a:r>
            <a:r>
              <a:rPr b="1" lang="en-US" sz="3600" spc="-1" strike="noStrike">
                <a:solidFill>
                  <a:srgbClr val="000000"/>
                </a:solidFill>
                <a:latin typeface="Arial"/>
                <a:ea typeface="Arial"/>
              </a:rPr>
              <a:t>din</a:t>
            </a:r>
            <a:r>
              <a:rPr b="1" lang="en-US" sz="3600" spc="-1" strike="noStrike">
                <a:solidFill>
                  <a:srgbClr val="000000"/>
                </a:solidFill>
                <a:latin typeface="Arial"/>
                <a:ea typeface="Arial"/>
              </a:rPr>
              <a:t>g </a:t>
            </a:r>
            <a:r>
              <a:rPr b="1" lang="en-US" sz="3600" spc="-1" strike="noStrike">
                <a:solidFill>
                  <a:srgbClr val="000000"/>
                </a:solidFill>
                <a:latin typeface="Arial"/>
                <a:ea typeface="Arial"/>
              </a:rPr>
              <a:t>Pro</a:t>
            </a:r>
            <a:r>
              <a:rPr b="1" lang="en-US" sz="3600" spc="-1" strike="noStrike">
                <a:solidFill>
                  <a:srgbClr val="000000"/>
                </a:solidFill>
                <a:latin typeface="Arial"/>
                <a:ea typeface="Arial"/>
              </a:rPr>
              <a:t>gra</a:t>
            </a:r>
            <a:r>
              <a:rPr b="1" lang="en-US" sz="3600" spc="-1" strike="noStrike">
                <a:solidFill>
                  <a:srgbClr val="000000"/>
                </a:solidFill>
                <a:latin typeface="Arial"/>
                <a:ea typeface="Arial"/>
              </a:rPr>
              <a:t>m</a:t>
            </a:r>
            <a:endParaRPr b="0" lang="en-US" sz="3600" spc="-1" strike="noStrike">
              <a:solidFill>
                <a:srgbClr val="000000"/>
              </a:solidFill>
              <a:latin typeface="Arial"/>
            </a:endParaRPr>
          </a:p>
        </p:txBody>
      </p:sp>
      <p:sp>
        <p:nvSpPr>
          <p:cNvPr id="146" name="PlaceHolder 2"/>
          <p:cNvSpPr>
            <a:spLocks noGrp="1"/>
          </p:cNvSpPr>
          <p:nvPr>
            <p:ph/>
          </p:nvPr>
        </p:nvSpPr>
        <p:spPr>
          <a:xfrm>
            <a:off x="457200" y="1981080"/>
            <a:ext cx="8229240" cy="4876560"/>
          </a:xfrm>
          <a:prstGeom prst="rect">
            <a:avLst/>
          </a:prstGeom>
          <a:noFill/>
          <a:ln w="0">
            <a:noFill/>
          </a:ln>
        </p:spPr>
        <p:txBody>
          <a:bodyPr anchor="t">
            <a:noAutofit/>
          </a:bodyPr>
          <a:p>
            <a:pPr marL="457200">
              <a:lnSpc>
                <a:spcPct val="100000"/>
              </a:lnSpc>
              <a:spcBef>
                <a:spcPts val="581"/>
              </a:spcBef>
              <a:buNone/>
              <a:tabLst>
                <a:tab algn="l" pos="0"/>
              </a:tabLst>
            </a:pPr>
            <a:endParaRPr b="0" lang="en-US" sz="2000" spc="-1" strike="noStrike">
              <a:solidFill>
                <a:srgbClr val="000000"/>
              </a:solidFill>
              <a:latin typeface="Arial"/>
            </a:endParaRPr>
          </a:p>
          <a:p>
            <a:pPr marL="457200" indent="-355680">
              <a:lnSpc>
                <a:spcPct val="100000"/>
              </a:lnSpc>
              <a:spcBef>
                <a:spcPts val="581"/>
              </a:spcBef>
              <a:buClr>
                <a:srgbClr val="000000"/>
              </a:buClr>
              <a:buFont typeface="Arial"/>
              <a:buChar char="•"/>
              <a:tabLst>
                <a:tab algn="l" pos="0"/>
              </a:tabLst>
            </a:pPr>
            <a:r>
              <a:rPr b="0" lang="en-US" sz="1800" spc="-1" strike="noStrike">
                <a:solidFill>
                  <a:srgbClr val="000000"/>
                </a:solidFill>
                <a:latin typeface="Arial"/>
                <a:ea typeface="Arial"/>
              </a:rPr>
              <a:t>Each semester, the Graduate Reading Program (GRP) pairs undergraduate students with graduate student mentors to undertake independent study projects. </a:t>
            </a:r>
            <a:r>
              <a:rPr b="0" lang="en-US" sz="1800" spc="-1" strike="noStrike" u="sng">
                <a:solidFill>
                  <a:srgbClr val="009999"/>
                </a:solidFill>
                <a:uFillTx/>
                <a:latin typeface="Arial"/>
                <a:ea typeface="Arial"/>
                <a:hlinkClick r:id="rId1"/>
              </a:rPr>
              <a:t>https://www.brandeis.edu/mathematics/undergraduate/directed-reading-program.html</a:t>
            </a:r>
            <a:br>
              <a:rPr sz="1800"/>
            </a:br>
            <a:r>
              <a:rPr b="0" lang="en-US" sz="1800" spc="-1" strike="noStrike">
                <a:solidFill>
                  <a:srgbClr val="000000"/>
                </a:solidFill>
                <a:latin typeface="Arial"/>
              </a:rPr>
              <a:t> </a:t>
            </a:r>
            <a:endParaRPr b="0" lang="en-US" sz="1800" spc="-1" strike="noStrike">
              <a:solidFill>
                <a:srgbClr val="000000"/>
              </a:solidFill>
              <a:latin typeface="Arial"/>
            </a:endParaRPr>
          </a:p>
          <a:p>
            <a:pPr marL="457200" indent="-355680">
              <a:lnSpc>
                <a:spcPct val="100000"/>
              </a:lnSpc>
              <a:spcBef>
                <a:spcPts val="581"/>
              </a:spcBef>
              <a:buClr>
                <a:srgbClr val="000000"/>
              </a:buClr>
              <a:buFont typeface="Arial"/>
              <a:buChar char="•"/>
              <a:tabLst>
                <a:tab algn="l" pos="0"/>
              </a:tabLst>
            </a:pPr>
            <a:r>
              <a:rPr b="0" lang="en-US" sz="1800" spc="-1" strike="noStrike">
                <a:solidFill>
                  <a:srgbClr val="000000"/>
                </a:solidFill>
                <a:latin typeface="Arial"/>
                <a:ea typeface="Arial"/>
              </a:rPr>
              <a:t>Any sophomore, junior, or senior who has taken 15A (Linear Algebra) and 20A (Multi-Variable Calculus) is eligible to apply. </a:t>
            </a:r>
            <a:r>
              <a:rPr b="0" lang="en-US" sz="1800" spc="-1" strike="noStrike">
                <a:solidFill>
                  <a:srgbClr val="000000"/>
                </a:solidFill>
                <a:latin typeface="Arial"/>
                <a:ea typeface="Arial"/>
              </a:rPr>
              <a:t>No course credit given.</a:t>
            </a:r>
            <a:endParaRPr b="0" lang="en-US" sz="1800" spc="-1" strike="noStrike">
              <a:solidFill>
                <a:srgbClr val="000000"/>
              </a:solidFill>
              <a:latin typeface="Arial"/>
            </a:endParaRPr>
          </a:p>
          <a:p>
            <a:pPr>
              <a:lnSpc>
                <a:spcPct val="100000"/>
              </a:lnSpc>
              <a:spcBef>
                <a:spcPts val="581"/>
              </a:spcBef>
              <a:buNone/>
              <a:tabLst>
                <a:tab algn="l" pos="0"/>
              </a:tabLst>
            </a:pPr>
            <a:endParaRPr b="0" lang="en-US" sz="2000" spc="-1" strike="noStrike">
              <a:solidFill>
                <a:srgbClr val="000000"/>
              </a:solidFill>
              <a:latin typeface="Arial"/>
            </a:endParaRPr>
          </a:p>
          <a:p>
            <a:pPr>
              <a:lnSpc>
                <a:spcPct val="100000"/>
              </a:lnSpc>
              <a:spcBef>
                <a:spcPts val="581"/>
              </a:spcBef>
              <a:buNone/>
              <a:tabLst>
                <a:tab algn="l" pos="0"/>
              </a:tabLst>
            </a:pPr>
            <a:endParaRPr b="0" lang="en-US" sz="2400" spc="-1" strike="noStrike">
              <a:solidFill>
                <a:srgbClr val="000000"/>
              </a:solidFill>
              <a:latin typeface="Arial"/>
            </a:endParaRPr>
          </a:p>
          <a:p>
            <a:pPr>
              <a:lnSpc>
                <a:spcPct val="100000"/>
              </a:lnSpc>
              <a:spcBef>
                <a:spcPts val="581"/>
              </a:spcBef>
              <a:buNone/>
              <a:tabLst>
                <a:tab algn="l" pos="0"/>
              </a:tabLst>
            </a:pPr>
            <a:endParaRPr b="0" lang="en-US" sz="2400" spc="-1" strike="noStrike">
              <a:solidFill>
                <a:srgbClr val="000000"/>
              </a:solidFill>
              <a:latin typeface="Arial"/>
            </a:endParaRPr>
          </a:p>
        </p:txBody>
      </p:sp>
      <p:sp>
        <p:nvSpPr>
          <p:cNvPr id="147" name="PlaceHolder 3"/>
          <p:cNvSpPr>
            <a:spLocks noGrp="1"/>
          </p:cNvSpPr>
          <p:nvPr>
            <p:ph type="sldNum" idx="12"/>
          </p:nvPr>
        </p:nvSpPr>
        <p:spPr>
          <a:xfrm>
            <a:off x="8214120" y="6401880"/>
            <a:ext cx="472320" cy="455760"/>
          </a:xfrm>
          <a:prstGeom prst="rect">
            <a:avLst/>
          </a:prstGeom>
          <a:noFill/>
          <a:ln w="0">
            <a:noFill/>
          </a:ln>
        </p:spPr>
        <p:txBody>
          <a:bodyPr tIns="91440" bIns="91440" anchor="t">
            <a:noAutofit/>
          </a:bodyPr>
          <a:lstStyle>
            <a:lvl1pPr>
              <a:lnSpc>
                <a:spcPct val="100000"/>
              </a:lnSpc>
              <a:buNone/>
              <a:tabLst>
                <a:tab algn="l" pos="0"/>
              </a:tabLst>
              <a:defRPr b="0" lang="en-US" sz="1200" spc="-1" strike="noStrike">
                <a:solidFill>
                  <a:srgbClr val="000000"/>
                </a:solidFill>
                <a:latin typeface="Arial"/>
                <a:ea typeface="Arial"/>
              </a:defRPr>
            </a:lvl1pPr>
          </a:lstStyle>
          <a:p>
            <a:pPr>
              <a:lnSpc>
                <a:spcPct val="100000"/>
              </a:lnSpc>
              <a:buNone/>
              <a:tabLst>
                <a:tab algn="l" pos="0"/>
              </a:tabLst>
            </a:pPr>
            <a:fld id="{86AF1764-6B24-4599-AAF6-25E70BE1A220}" type="slidenum">
              <a:rPr b="0" lang="en-US" sz="1200" spc="-1" strike="noStrike">
                <a:solidFill>
                  <a:srgbClr val="000000"/>
                </a:solidFill>
                <a:latin typeface="Arial"/>
                <a:ea typeface="Arial"/>
              </a:rPr>
              <a:t>&lt;number&gt;</a:t>
            </a:fld>
            <a:endParaRPr b="0" lang="en-US" sz="1200" spc="-1" strike="noStrike">
              <a:latin typeface="Times New Roman"/>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8" name="PlaceHolder 1"/>
          <p:cNvSpPr>
            <a:spLocks noGrp="1"/>
          </p:cNvSpPr>
          <p:nvPr>
            <p:ph type="title"/>
          </p:nvPr>
        </p:nvSpPr>
        <p:spPr>
          <a:xfrm>
            <a:off x="1045080" y="1103040"/>
            <a:ext cx="7405200" cy="990360"/>
          </a:xfrm>
          <a:prstGeom prst="rect">
            <a:avLst/>
          </a:prstGeom>
          <a:noFill/>
          <a:ln w="0">
            <a:noFill/>
          </a:ln>
        </p:spPr>
        <p:txBody>
          <a:bodyPr anchor="ctr">
            <a:noAutofit/>
          </a:bodyPr>
          <a:p>
            <a:pPr algn="ctr">
              <a:lnSpc>
                <a:spcPct val="100000"/>
              </a:lnSpc>
              <a:buNone/>
              <a:tabLst>
                <a:tab algn="l" pos="0"/>
              </a:tabLst>
            </a:pPr>
            <a:r>
              <a:rPr b="1" lang="en-US" sz="3600" spc="-1" strike="noStrike">
                <a:solidFill>
                  <a:srgbClr val="000000"/>
                </a:solidFill>
                <a:latin typeface="Arial"/>
                <a:ea typeface="Arial"/>
              </a:rPr>
              <a:t>Put</a:t>
            </a:r>
            <a:r>
              <a:rPr b="1" lang="en-US" sz="3600" spc="-1" strike="noStrike">
                <a:solidFill>
                  <a:srgbClr val="000000"/>
                </a:solidFill>
                <a:latin typeface="Arial"/>
                <a:ea typeface="Arial"/>
              </a:rPr>
              <a:t>na</a:t>
            </a:r>
            <a:r>
              <a:rPr b="1" lang="en-US" sz="3600" spc="-1" strike="noStrike">
                <a:solidFill>
                  <a:srgbClr val="000000"/>
                </a:solidFill>
                <a:latin typeface="Arial"/>
                <a:ea typeface="Arial"/>
              </a:rPr>
              <a:t>m </a:t>
            </a:r>
            <a:r>
              <a:rPr b="1" lang="en-US" sz="3600" spc="-1" strike="noStrike">
                <a:solidFill>
                  <a:srgbClr val="000000"/>
                </a:solidFill>
                <a:latin typeface="Arial"/>
                <a:ea typeface="Arial"/>
              </a:rPr>
              <a:t>Exa</a:t>
            </a:r>
            <a:r>
              <a:rPr b="1" lang="en-US" sz="3600" spc="-1" strike="noStrike">
                <a:solidFill>
                  <a:srgbClr val="000000"/>
                </a:solidFill>
                <a:latin typeface="Arial"/>
                <a:ea typeface="Arial"/>
              </a:rPr>
              <a:t>m : </a:t>
            </a:r>
            <a:br>
              <a:rPr sz="3600"/>
            </a:br>
            <a:r>
              <a:rPr b="1" lang="en-US" sz="3600" spc="-1" strike="noStrike">
                <a:solidFill>
                  <a:srgbClr val="000000"/>
                </a:solidFill>
                <a:latin typeface="Arial"/>
                <a:ea typeface="Arial"/>
              </a:rPr>
              <a:t>the </a:t>
            </a:r>
            <a:r>
              <a:rPr b="1" lang="en-US" sz="3600" spc="-1" strike="noStrike">
                <a:solidFill>
                  <a:srgbClr val="000000"/>
                </a:solidFill>
                <a:latin typeface="Arial"/>
                <a:ea typeface="Arial"/>
              </a:rPr>
              <a:t>Art </a:t>
            </a:r>
            <a:r>
              <a:rPr b="1" lang="en-US" sz="3600" spc="-1" strike="noStrike">
                <a:solidFill>
                  <a:srgbClr val="000000"/>
                </a:solidFill>
                <a:latin typeface="Arial"/>
                <a:ea typeface="Arial"/>
              </a:rPr>
              <a:t>of </a:t>
            </a:r>
            <a:r>
              <a:rPr b="1" lang="en-US" sz="3600" spc="-1" strike="noStrike">
                <a:solidFill>
                  <a:srgbClr val="000000"/>
                </a:solidFill>
                <a:latin typeface="Arial"/>
                <a:ea typeface="Arial"/>
              </a:rPr>
              <a:t>Pro</a:t>
            </a:r>
            <a:r>
              <a:rPr b="1" lang="en-US" sz="3600" spc="-1" strike="noStrike">
                <a:solidFill>
                  <a:srgbClr val="000000"/>
                </a:solidFill>
                <a:latin typeface="Arial"/>
                <a:ea typeface="Arial"/>
              </a:rPr>
              <a:t>ble</a:t>
            </a:r>
            <a:r>
              <a:rPr b="1" lang="en-US" sz="3600" spc="-1" strike="noStrike">
                <a:solidFill>
                  <a:srgbClr val="000000"/>
                </a:solidFill>
                <a:latin typeface="Arial"/>
                <a:ea typeface="Arial"/>
              </a:rPr>
              <a:t>m </a:t>
            </a:r>
            <a:r>
              <a:rPr b="1" lang="en-US" sz="3600" spc="-1" strike="noStrike">
                <a:solidFill>
                  <a:srgbClr val="000000"/>
                </a:solidFill>
                <a:latin typeface="Arial"/>
                <a:ea typeface="Arial"/>
              </a:rPr>
              <a:t>Sol</a:t>
            </a:r>
            <a:r>
              <a:rPr b="1" lang="en-US" sz="3600" spc="-1" strike="noStrike">
                <a:solidFill>
                  <a:srgbClr val="000000"/>
                </a:solidFill>
                <a:latin typeface="Arial"/>
                <a:ea typeface="Arial"/>
              </a:rPr>
              <a:t>vin</a:t>
            </a:r>
            <a:r>
              <a:rPr b="1" lang="en-US" sz="3600" spc="-1" strike="noStrike">
                <a:solidFill>
                  <a:srgbClr val="000000"/>
                </a:solidFill>
                <a:latin typeface="Arial"/>
                <a:ea typeface="Arial"/>
              </a:rPr>
              <a:t>g</a:t>
            </a:r>
            <a:endParaRPr b="0" lang="en-US" sz="3600" spc="-1" strike="noStrike">
              <a:solidFill>
                <a:srgbClr val="000000"/>
              </a:solidFill>
              <a:latin typeface="Arial"/>
            </a:endParaRPr>
          </a:p>
        </p:txBody>
      </p:sp>
      <p:sp>
        <p:nvSpPr>
          <p:cNvPr id="149" name="PlaceHolder 2"/>
          <p:cNvSpPr>
            <a:spLocks noGrp="1"/>
          </p:cNvSpPr>
          <p:nvPr>
            <p:ph/>
          </p:nvPr>
        </p:nvSpPr>
        <p:spPr>
          <a:xfrm>
            <a:off x="457200" y="1981080"/>
            <a:ext cx="8229240" cy="4876560"/>
          </a:xfrm>
          <a:prstGeom prst="rect">
            <a:avLst/>
          </a:prstGeom>
          <a:noFill/>
          <a:ln w="0">
            <a:noFill/>
          </a:ln>
        </p:spPr>
        <p:txBody>
          <a:bodyPr anchor="t">
            <a:noAutofit/>
          </a:bodyPr>
          <a:p>
            <a:pPr marL="457200">
              <a:lnSpc>
                <a:spcPct val="100000"/>
              </a:lnSpc>
              <a:spcBef>
                <a:spcPts val="581"/>
              </a:spcBef>
              <a:buNone/>
              <a:tabLst>
                <a:tab algn="l" pos="0"/>
              </a:tabLst>
            </a:pPr>
            <a:endParaRPr b="0" lang="en-US" sz="20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1400" spc="-1" strike="noStrike">
                <a:solidFill>
                  <a:srgbClr val="222222"/>
                </a:solidFill>
                <a:latin typeface="Arial"/>
                <a:ea typeface="Arial"/>
              </a:rPr>
              <a:t>The Putnam Exam is a Mathematics Competition for all undergrad math students and students from other disciplines in the US and Canada.  The competition takes place annually on each university campus on the first Saturday of December.</a:t>
            </a:r>
            <a:endParaRPr b="0" lang="en-US" sz="1400" spc="-1" strike="noStrike">
              <a:solidFill>
                <a:srgbClr val="000000"/>
              </a:solidFill>
              <a:latin typeface="Arial"/>
            </a:endParaRPr>
          </a:p>
          <a:p>
            <a:pPr marL="76320">
              <a:lnSpc>
                <a:spcPct val="100000"/>
              </a:lnSpc>
              <a:spcBef>
                <a:spcPts val="581"/>
              </a:spcBef>
              <a:buNone/>
              <a:tabLst>
                <a:tab algn="l" pos="0"/>
              </a:tabLst>
            </a:pPr>
            <a:r>
              <a:rPr b="0" lang="en-US" sz="1400" spc="-1" strike="noStrike" u="sng">
                <a:solidFill>
                  <a:srgbClr val="009999"/>
                </a:solidFill>
                <a:uFillTx/>
                <a:latin typeface="Arial"/>
                <a:ea typeface="Arial"/>
                <a:hlinkClick r:id="rId1"/>
              </a:rPr>
              <a:t>https://www.maa.org/math-competitions/putnam-competition</a:t>
            </a:r>
            <a:br>
              <a:rPr sz="1400"/>
            </a:br>
            <a:endParaRPr b="0" lang="en-US" sz="14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1400" spc="-1" strike="noStrike">
                <a:solidFill>
                  <a:srgbClr val="222222"/>
                </a:solidFill>
                <a:latin typeface="Arial"/>
                <a:ea typeface="Arial"/>
              </a:rPr>
              <a:t>We offer some relaxed, convivial, pizza-endowed, training sessions each fall. </a:t>
            </a:r>
            <a:endParaRPr b="0" lang="en-US" sz="14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endParaRPr b="0" lang="en-US" sz="14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1400" spc="-1" strike="noStrike">
                <a:solidFill>
                  <a:srgbClr val="222222"/>
                </a:solidFill>
                <a:latin typeface="Arial"/>
                <a:ea typeface="Arial"/>
              </a:rPr>
              <a:t>If you like mathematical challenges and beautiful problems, we encourage you to participate in these meetings. </a:t>
            </a:r>
            <a:endParaRPr b="0" lang="en-US" sz="14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1400" spc="-1" strike="noStrike">
                <a:solidFill>
                  <a:srgbClr val="222222"/>
                </a:solidFill>
                <a:latin typeface="Arial"/>
                <a:ea typeface="Arial"/>
              </a:rPr>
              <a:t>The training will be conducted by Professor Kiyoshi Igusa, and PhD candidate Tudor Popescu. </a:t>
            </a:r>
            <a:endParaRPr b="0" lang="en-US" sz="1400" spc="-1" strike="noStrike">
              <a:solidFill>
                <a:srgbClr val="000000"/>
              </a:solidFill>
              <a:latin typeface="Arial"/>
            </a:endParaRPr>
          </a:p>
          <a:p>
            <a:pPr marL="457200">
              <a:lnSpc>
                <a:spcPct val="100000"/>
              </a:lnSpc>
              <a:spcBef>
                <a:spcPts val="581"/>
              </a:spcBef>
              <a:buNone/>
              <a:tabLst>
                <a:tab algn="l" pos="0"/>
              </a:tabLst>
            </a:pPr>
            <a:endParaRPr b="0" lang="en-US" sz="1400" spc="-1" strike="noStrike">
              <a:solidFill>
                <a:srgbClr val="000000"/>
              </a:solidFill>
              <a:latin typeface="Arial"/>
            </a:endParaRPr>
          </a:p>
          <a:p>
            <a:pPr>
              <a:lnSpc>
                <a:spcPct val="100000"/>
              </a:lnSpc>
              <a:spcBef>
                <a:spcPts val="581"/>
              </a:spcBef>
              <a:buNone/>
              <a:tabLst>
                <a:tab algn="l" pos="0"/>
              </a:tabLst>
            </a:pPr>
            <a:endParaRPr b="0" lang="en-US" sz="2400" spc="-1" strike="noStrike">
              <a:solidFill>
                <a:srgbClr val="000000"/>
              </a:solidFill>
              <a:latin typeface="Arial"/>
            </a:endParaRPr>
          </a:p>
          <a:p>
            <a:pPr>
              <a:lnSpc>
                <a:spcPct val="100000"/>
              </a:lnSpc>
              <a:spcBef>
                <a:spcPts val="581"/>
              </a:spcBef>
              <a:buNone/>
              <a:tabLst>
                <a:tab algn="l" pos="0"/>
              </a:tabLst>
            </a:pPr>
            <a:endParaRPr b="0" lang="en-US" sz="2400" spc="-1" strike="noStrike">
              <a:solidFill>
                <a:srgbClr val="000000"/>
              </a:solidFill>
              <a:latin typeface="Arial"/>
            </a:endParaRPr>
          </a:p>
        </p:txBody>
      </p:sp>
      <p:sp>
        <p:nvSpPr>
          <p:cNvPr id="150" name="PlaceHolder 3"/>
          <p:cNvSpPr>
            <a:spLocks noGrp="1"/>
          </p:cNvSpPr>
          <p:nvPr>
            <p:ph type="sldNum" idx="13"/>
          </p:nvPr>
        </p:nvSpPr>
        <p:spPr>
          <a:xfrm>
            <a:off x="8214120" y="6401880"/>
            <a:ext cx="472320" cy="455760"/>
          </a:xfrm>
          <a:prstGeom prst="rect">
            <a:avLst/>
          </a:prstGeom>
          <a:noFill/>
          <a:ln w="0">
            <a:noFill/>
          </a:ln>
        </p:spPr>
        <p:txBody>
          <a:bodyPr tIns="91440" bIns="91440" anchor="t">
            <a:noAutofit/>
          </a:bodyPr>
          <a:lstStyle>
            <a:lvl1pPr>
              <a:lnSpc>
                <a:spcPct val="100000"/>
              </a:lnSpc>
              <a:buNone/>
              <a:tabLst>
                <a:tab algn="l" pos="0"/>
              </a:tabLst>
              <a:defRPr b="0" lang="en-US" sz="1200" spc="-1" strike="noStrike">
                <a:solidFill>
                  <a:srgbClr val="000000"/>
                </a:solidFill>
                <a:latin typeface="Arial"/>
                <a:ea typeface="Arial"/>
              </a:defRPr>
            </a:lvl1pPr>
          </a:lstStyle>
          <a:p>
            <a:pPr>
              <a:lnSpc>
                <a:spcPct val="100000"/>
              </a:lnSpc>
              <a:buNone/>
              <a:tabLst>
                <a:tab algn="l" pos="0"/>
              </a:tabLst>
            </a:pPr>
            <a:fld id="{80986E3B-DE61-4C40-B77F-2984344B1D3C}" type="slidenum">
              <a:rPr b="0" lang="en-US" sz="1200" spc="-1" strike="noStrike">
                <a:solidFill>
                  <a:srgbClr val="000000"/>
                </a:solidFill>
                <a:latin typeface="Arial"/>
                <a:ea typeface="Arial"/>
              </a:rPr>
              <a:t>&lt;number&gt;</a:t>
            </a:fld>
            <a:endParaRPr b="0" lang="en-US" sz="1200" spc="-1" strike="noStrike">
              <a:latin typeface="Times New Roman"/>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51" name="PlaceHolder 1"/>
          <p:cNvSpPr>
            <a:spLocks noGrp="1"/>
          </p:cNvSpPr>
          <p:nvPr>
            <p:ph type="title"/>
          </p:nvPr>
        </p:nvSpPr>
        <p:spPr>
          <a:xfrm>
            <a:off x="1013040" y="1125360"/>
            <a:ext cx="7414200" cy="1110960"/>
          </a:xfrm>
          <a:prstGeom prst="rect">
            <a:avLst/>
          </a:prstGeom>
          <a:noFill/>
          <a:ln w="0">
            <a:noFill/>
          </a:ln>
        </p:spPr>
        <p:txBody>
          <a:bodyPr anchor="ctr">
            <a:noAutofit/>
          </a:bodyPr>
          <a:p>
            <a:pPr algn="ctr">
              <a:lnSpc>
                <a:spcPct val="100000"/>
              </a:lnSpc>
              <a:buNone/>
              <a:tabLst>
                <a:tab algn="l" pos="0"/>
              </a:tabLst>
            </a:pPr>
            <a:r>
              <a:rPr b="1" lang="en-US" sz="3600" spc="-1" strike="noStrike">
                <a:solidFill>
                  <a:srgbClr val="000000"/>
                </a:solidFill>
                <a:latin typeface="Arial"/>
                <a:ea typeface="Arial"/>
              </a:rPr>
              <a:t>Text</a:t>
            </a:r>
            <a:r>
              <a:rPr b="1" lang="en-US" sz="3600" spc="-1" strike="noStrike">
                <a:solidFill>
                  <a:srgbClr val="000000"/>
                </a:solidFill>
                <a:latin typeface="Arial"/>
                <a:ea typeface="Arial"/>
              </a:rPr>
              <a:t>boo</a:t>
            </a:r>
            <a:r>
              <a:rPr b="1" lang="en-US" sz="3600" spc="-1" strike="noStrike">
                <a:solidFill>
                  <a:srgbClr val="000000"/>
                </a:solidFill>
                <a:latin typeface="Arial"/>
                <a:ea typeface="Arial"/>
              </a:rPr>
              <a:t>ks</a:t>
            </a:r>
            <a:endParaRPr b="0" lang="en-US" sz="3600" spc="-1" strike="noStrike">
              <a:solidFill>
                <a:srgbClr val="000000"/>
              </a:solidFill>
              <a:latin typeface="Arial"/>
            </a:endParaRPr>
          </a:p>
        </p:txBody>
      </p:sp>
      <p:sp>
        <p:nvSpPr>
          <p:cNvPr id="152" name="PlaceHolder 2"/>
          <p:cNvSpPr>
            <a:spLocks noGrp="1"/>
          </p:cNvSpPr>
          <p:nvPr>
            <p:ph/>
          </p:nvPr>
        </p:nvSpPr>
        <p:spPr>
          <a:xfrm>
            <a:off x="457200" y="1981080"/>
            <a:ext cx="8229240" cy="4876560"/>
          </a:xfrm>
          <a:prstGeom prst="rect">
            <a:avLst/>
          </a:prstGeom>
          <a:noFill/>
          <a:ln w="0">
            <a:noFill/>
          </a:ln>
        </p:spPr>
        <p:txBody>
          <a:bodyPr anchor="t">
            <a:noAutofit/>
          </a:bodyPr>
          <a:p>
            <a:pPr marL="457200">
              <a:lnSpc>
                <a:spcPct val="100000"/>
              </a:lnSpc>
              <a:spcBef>
                <a:spcPts val="581"/>
              </a:spcBef>
              <a:buNone/>
              <a:tabLst>
                <a:tab algn="l" pos="0"/>
              </a:tabLst>
            </a:pPr>
            <a:endParaRPr b="0" lang="en-US" sz="17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1800" spc="-1" strike="noStrike">
                <a:solidFill>
                  <a:srgbClr val="000000"/>
                </a:solidFill>
                <a:latin typeface="Arial"/>
                <a:ea typeface="Arial"/>
              </a:rPr>
              <a:t>The Math Department keeps the current semester’s textbooks in Goldsmith </a:t>
            </a:r>
            <a:r>
              <a:rPr b="0" lang="en-US" sz="1800" spc="-1" strike="noStrike">
                <a:solidFill>
                  <a:srgbClr val="000000"/>
                </a:solidFill>
                <a:latin typeface="Arial"/>
                <a:ea typeface="Arial"/>
              </a:rPr>
              <a:t>200 for you to view.</a:t>
            </a:r>
            <a:br>
              <a:rPr sz="1800"/>
            </a:br>
            <a:r>
              <a:rPr b="0" lang="en-US" sz="1800" spc="-1" strike="noStrike">
                <a:solidFill>
                  <a:srgbClr val="000000"/>
                </a:solidFill>
                <a:latin typeface="Arial"/>
              </a:rPr>
              <a:t> </a:t>
            </a:r>
            <a:endParaRPr b="0" lang="en-US" sz="1800" spc="-1" strike="noStrike">
              <a:solidFill>
                <a:srgbClr val="000000"/>
              </a:solidFill>
              <a:latin typeface="Arial"/>
            </a:endParaRPr>
          </a:p>
          <a:p>
            <a:pPr marL="457200" indent="-380880">
              <a:lnSpc>
                <a:spcPct val="100000"/>
              </a:lnSpc>
              <a:spcBef>
                <a:spcPts val="581"/>
              </a:spcBef>
              <a:buClr>
                <a:srgbClr val="000000"/>
              </a:buClr>
              <a:buFont typeface="Arial"/>
              <a:buChar char="•"/>
              <a:tabLst>
                <a:tab algn="l" pos="0"/>
              </a:tabLst>
            </a:pPr>
            <a:r>
              <a:rPr b="0" lang="en-US" sz="1800" spc="-1" strike="noStrike">
                <a:solidFill>
                  <a:srgbClr val="000000"/>
                </a:solidFill>
                <a:latin typeface="Arial"/>
                <a:ea typeface="Arial"/>
              </a:rPr>
              <a:t>Textbooks are also placed on reserve in the library whenever possible.</a:t>
            </a:r>
            <a:br>
              <a:rPr sz="1800"/>
            </a:br>
            <a:r>
              <a:rPr b="0" lang="en-US" sz="1800" spc="-1" strike="noStrike">
                <a:solidFill>
                  <a:srgbClr val="000000"/>
                </a:solidFill>
                <a:latin typeface="Arial"/>
              </a:rPr>
              <a:t> </a:t>
            </a:r>
            <a:endParaRPr b="0" lang="en-US" sz="1800" spc="-1" strike="noStrike">
              <a:solidFill>
                <a:srgbClr val="000000"/>
              </a:solidFill>
              <a:latin typeface="Arial"/>
            </a:endParaRPr>
          </a:p>
          <a:p>
            <a:pPr>
              <a:lnSpc>
                <a:spcPct val="115000"/>
              </a:lnSpc>
              <a:buNone/>
              <a:tabLst>
                <a:tab algn="l" pos="0"/>
              </a:tabLst>
            </a:pPr>
            <a:endParaRPr b="0" lang="en-US" sz="1700" spc="-1" strike="noStrike">
              <a:solidFill>
                <a:srgbClr val="000000"/>
              </a:solidFill>
              <a:latin typeface="Arial"/>
            </a:endParaRPr>
          </a:p>
          <a:p>
            <a:pPr>
              <a:lnSpc>
                <a:spcPct val="115000"/>
              </a:lnSpc>
              <a:buNone/>
              <a:tabLst>
                <a:tab algn="l" pos="0"/>
              </a:tabLst>
            </a:pPr>
            <a:endParaRPr b="0" lang="en-US" sz="1700" spc="-1" strike="noStrike">
              <a:solidFill>
                <a:srgbClr val="000000"/>
              </a:solidFill>
              <a:latin typeface="Arial"/>
            </a:endParaRPr>
          </a:p>
          <a:p>
            <a:pPr>
              <a:lnSpc>
                <a:spcPct val="100000"/>
              </a:lnSpc>
              <a:spcBef>
                <a:spcPts val="581"/>
              </a:spcBef>
              <a:buNone/>
              <a:tabLst>
                <a:tab algn="l" pos="0"/>
              </a:tabLst>
            </a:pPr>
            <a:endParaRPr b="0" lang="en-US" sz="2400" spc="-1" strike="noStrike">
              <a:solidFill>
                <a:srgbClr val="000000"/>
              </a:solidFill>
              <a:latin typeface="Arial"/>
            </a:endParaRPr>
          </a:p>
          <a:p>
            <a:pPr>
              <a:lnSpc>
                <a:spcPct val="100000"/>
              </a:lnSpc>
              <a:spcBef>
                <a:spcPts val="581"/>
              </a:spcBef>
              <a:buNone/>
              <a:tabLst>
                <a:tab algn="l" pos="0"/>
              </a:tabLst>
            </a:pPr>
            <a:endParaRPr b="0" lang="en-US" sz="2400" spc="-1" strike="noStrike">
              <a:solidFill>
                <a:srgbClr val="000000"/>
              </a:solidFill>
              <a:latin typeface="Arial"/>
            </a:endParaRPr>
          </a:p>
        </p:txBody>
      </p:sp>
      <p:sp>
        <p:nvSpPr>
          <p:cNvPr id="153" name="PlaceHolder 3"/>
          <p:cNvSpPr>
            <a:spLocks noGrp="1"/>
          </p:cNvSpPr>
          <p:nvPr>
            <p:ph type="sldNum" idx="14"/>
          </p:nvPr>
        </p:nvSpPr>
        <p:spPr>
          <a:xfrm>
            <a:off x="8214120" y="6401880"/>
            <a:ext cx="472320" cy="455760"/>
          </a:xfrm>
          <a:prstGeom prst="rect">
            <a:avLst/>
          </a:prstGeom>
          <a:noFill/>
          <a:ln w="0">
            <a:noFill/>
          </a:ln>
        </p:spPr>
        <p:txBody>
          <a:bodyPr tIns="91440" bIns="91440" anchor="t">
            <a:noAutofit/>
          </a:bodyPr>
          <a:lstStyle>
            <a:lvl1pPr>
              <a:lnSpc>
                <a:spcPct val="100000"/>
              </a:lnSpc>
              <a:buNone/>
              <a:tabLst>
                <a:tab algn="l" pos="0"/>
              </a:tabLst>
              <a:defRPr b="0" lang="en-US" sz="1200" spc="-1" strike="noStrike">
                <a:solidFill>
                  <a:srgbClr val="000000"/>
                </a:solidFill>
                <a:latin typeface="Arial"/>
                <a:ea typeface="Arial"/>
              </a:defRPr>
            </a:lvl1pPr>
          </a:lstStyle>
          <a:p>
            <a:pPr>
              <a:lnSpc>
                <a:spcPct val="100000"/>
              </a:lnSpc>
              <a:buNone/>
              <a:tabLst>
                <a:tab algn="l" pos="0"/>
              </a:tabLst>
            </a:pPr>
            <a:fld id="{172A41D0-8EE8-460F-8920-67967CDF236B}" type="slidenum">
              <a:rPr b="0" lang="en-US" sz="1200" spc="-1" strike="noStrike">
                <a:solidFill>
                  <a:srgbClr val="000000"/>
                </a:solidFill>
                <a:latin typeface="Arial"/>
                <a:ea typeface="Arial"/>
              </a:rPr>
              <a:t>&lt;number&gt;</a:t>
            </a:fld>
            <a:endParaRPr b="0" lang="en-US" sz="1200" spc="-1" strike="noStrike">
              <a:latin typeface="Times New Roman"/>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cfe2f7"/>
        </a:solidFill>
      </p:bgPr>
    </p:bg>
    <p:spTree>
      <p:nvGrpSpPr>
        <p:cNvPr id="1" name=""/>
        <p:cNvGrpSpPr/>
        <p:nvPr/>
      </p:nvGrpSpPr>
      <p:grpSpPr>
        <a:xfrm>
          <a:off x="0" y="0"/>
          <a:ext cx="0" cy="0"/>
          <a:chOff x="0" y="0"/>
          <a:chExt cx="0" cy="0"/>
        </a:xfrm>
      </p:grpSpPr>
      <p:sp>
        <p:nvSpPr>
          <p:cNvPr id="154" name="PlaceHolder 1"/>
          <p:cNvSpPr>
            <a:spLocks noGrp="1"/>
          </p:cNvSpPr>
          <p:nvPr>
            <p:ph type="title"/>
          </p:nvPr>
        </p:nvSpPr>
        <p:spPr>
          <a:xfrm>
            <a:off x="1021680" y="990720"/>
            <a:ext cx="7405200" cy="990360"/>
          </a:xfrm>
          <a:prstGeom prst="rect">
            <a:avLst/>
          </a:prstGeom>
          <a:noFill/>
          <a:ln w="0">
            <a:noFill/>
          </a:ln>
        </p:spPr>
        <p:txBody>
          <a:bodyPr anchor="ctr">
            <a:noAutofit/>
          </a:bodyPr>
          <a:p>
            <a:pPr algn="ctr">
              <a:lnSpc>
                <a:spcPct val="100000"/>
              </a:lnSpc>
              <a:buNone/>
              <a:tabLst>
                <a:tab algn="l" pos="0"/>
              </a:tabLst>
            </a:pPr>
            <a:r>
              <a:rPr b="1" lang="en-US" sz="3600" spc="-1" strike="noStrike">
                <a:solidFill>
                  <a:srgbClr val="000000"/>
                </a:solidFill>
                <a:latin typeface="Arial"/>
                <a:ea typeface="Arial"/>
              </a:rPr>
              <a:t> </a:t>
            </a:r>
            <a:r>
              <a:rPr b="1" lang="en-US" sz="3600" spc="-1" strike="noStrike">
                <a:solidFill>
                  <a:srgbClr val="000000"/>
                </a:solidFill>
                <a:latin typeface="Arial"/>
                <a:ea typeface="Arial"/>
              </a:rPr>
              <a:t>Deg</a:t>
            </a:r>
            <a:r>
              <a:rPr b="1" lang="en-US" sz="3600" spc="-1" strike="noStrike">
                <a:solidFill>
                  <a:srgbClr val="000000"/>
                </a:solidFill>
                <a:latin typeface="Arial"/>
                <a:ea typeface="Arial"/>
              </a:rPr>
              <a:t>ree </a:t>
            </a:r>
            <a:r>
              <a:rPr b="1" lang="en-US" sz="3600" spc="-1" strike="noStrike">
                <a:solidFill>
                  <a:srgbClr val="000000"/>
                </a:solidFill>
                <a:latin typeface="Arial"/>
                <a:ea typeface="Arial"/>
              </a:rPr>
              <a:t>Pro</a:t>
            </a:r>
            <a:r>
              <a:rPr b="1" lang="en-US" sz="3600" spc="-1" strike="noStrike">
                <a:solidFill>
                  <a:srgbClr val="000000"/>
                </a:solidFill>
                <a:latin typeface="Arial"/>
                <a:ea typeface="Arial"/>
              </a:rPr>
              <a:t>gra</a:t>
            </a:r>
            <a:r>
              <a:rPr b="1" lang="en-US" sz="3600" spc="-1" strike="noStrike">
                <a:solidFill>
                  <a:srgbClr val="000000"/>
                </a:solidFill>
                <a:latin typeface="Arial"/>
                <a:ea typeface="Arial"/>
              </a:rPr>
              <a:t>ms </a:t>
            </a:r>
            <a:r>
              <a:rPr b="1" lang="en-US" sz="3600" spc="-1" strike="noStrike">
                <a:solidFill>
                  <a:srgbClr val="000000"/>
                </a:solidFill>
                <a:latin typeface="Arial"/>
                <a:ea typeface="Arial"/>
              </a:rPr>
              <a:t>in </a:t>
            </a:r>
            <a:r>
              <a:rPr b="1" lang="en-US" sz="3600" spc="-1" strike="noStrike">
                <a:solidFill>
                  <a:srgbClr val="000000"/>
                </a:solidFill>
                <a:latin typeface="Arial"/>
                <a:ea typeface="Arial"/>
              </a:rPr>
              <a:t>Mat</a:t>
            </a:r>
            <a:r>
              <a:rPr b="1" lang="en-US" sz="3600" spc="-1" strike="noStrike">
                <a:solidFill>
                  <a:srgbClr val="000000"/>
                </a:solidFill>
                <a:latin typeface="Arial"/>
                <a:ea typeface="Arial"/>
              </a:rPr>
              <a:t>h</a:t>
            </a:r>
            <a:endParaRPr b="0" lang="en-US" sz="3600" spc="-1" strike="noStrike">
              <a:solidFill>
                <a:srgbClr val="000000"/>
              </a:solidFill>
              <a:latin typeface="Arial"/>
            </a:endParaRPr>
          </a:p>
        </p:txBody>
      </p:sp>
      <p:sp>
        <p:nvSpPr>
          <p:cNvPr id="155" name="PlaceHolder 2"/>
          <p:cNvSpPr>
            <a:spLocks noGrp="1"/>
          </p:cNvSpPr>
          <p:nvPr>
            <p:ph/>
          </p:nvPr>
        </p:nvSpPr>
        <p:spPr>
          <a:xfrm>
            <a:off x="457200" y="1981080"/>
            <a:ext cx="8229240" cy="4876560"/>
          </a:xfrm>
          <a:prstGeom prst="rect">
            <a:avLst/>
          </a:prstGeom>
          <a:noFill/>
          <a:ln w="0">
            <a:noFill/>
          </a:ln>
        </p:spPr>
        <p:txBody>
          <a:bodyPr anchor="t">
            <a:noAutofit/>
          </a:bodyPr>
          <a:p>
            <a:pPr marL="457200" indent="-368280">
              <a:lnSpc>
                <a:spcPct val="100000"/>
              </a:lnSpc>
              <a:spcBef>
                <a:spcPts val="581"/>
              </a:spcBef>
              <a:buClr>
                <a:srgbClr val="000000"/>
              </a:buClr>
              <a:buFont typeface="Arial"/>
              <a:buChar char="•"/>
            </a:pPr>
            <a:r>
              <a:rPr b="0" lang="en-US" sz="1800" spc="-1" strike="noStrike">
                <a:solidFill>
                  <a:srgbClr val="000000"/>
                </a:solidFill>
                <a:latin typeface="Arial"/>
                <a:ea typeface="Arial"/>
              </a:rPr>
              <a:t>Bachelor of Arts in Mathematics</a:t>
            </a:r>
            <a:endParaRPr b="0" lang="en-US" sz="1800" spc="-1" strike="noStrike">
              <a:solidFill>
                <a:srgbClr val="000000"/>
              </a:solidFill>
              <a:latin typeface="Arial"/>
            </a:endParaRPr>
          </a:p>
          <a:p>
            <a:pPr marL="457200" indent="-368280">
              <a:lnSpc>
                <a:spcPct val="100000"/>
              </a:lnSpc>
              <a:spcBef>
                <a:spcPts val="581"/>
              </a:spcBef>
              <a:buClr>
                <a:srgbClr val="000000"/>
              </a:buClr>
              <a:buFont typeface="Arial"/>
              <a:buChar char="•"/>
            </a:pPr>
            <a:r>
              <a:rPr b="0" lang="en-US" sz="1800" spc="-1" strike="noStrike">
                <a:solidFill>
                  <a:srgbClr val="000000"/>
                </a:solidFill>
                <a:latin typeface="Arial"/>
                <a:ea typeface="Arial"/>
              </a:rPr>
              <a:t>Bachelor of Science in Mathematics</a:t>
            </a:r>
            <a:endParaRPr b="0" lang="en-US" sz="1800" spc="-1" strike="noStrike">
              <a:solidFill>
                <a:srgbClr val="000000"/>
              </a:solidFill>
              <a:latin typeface="Arial"/>
            </a:endParaRPr>
          </a:p>
          <a:p>
            <a:pPr marL="457200" indent="-368280">
              <a:lnSpc>
                <a:spcPct val="100000"/>
              </a:lnSpc>
              <a:spcBef>
                <a:spcPts val="581"/>
              </a:spcBef>
              <a:buClr>
                <a:srgbClr val="000000"/>
              </a:buClr>
              <a:buFont typeface="Arial"/>
              <a:buChar char="•"/>
            </a:pPr>
            <a:r>
              <a:rPr b="0" lang="en-US" sz="1800" spc="-1" strike="noStrike">
                <a:solidFill>
                  <a:srgbClr val="000000"/>
                </a:solidFill>
                <a:latin typeface="Arial"/>
                <a:ea typeface="Arial"/>
              </a:rPr>
              <a:t>Bachelor of Science in Applied Mathematics</a:t>
            </a:r>
            <a:endParaRPr b="0" lang="en-US" sz="1800" spc="-1" strike="noStrike">
              <a:solidFill>
                <a:srgbClr val="000000"/>
              </a:solidFill>
              <a:latin typeface="Arial"/>
            </a:endParaRPr>
          </a:p>
          <a:p>
            <a:pPr marL="457200" indent="-368280">
              <a:lnSpc>
                <a:spcPct val="100000"/>
              </a:lnSpc>
              <a:spcBef>
                <a:spcPts val="581"/>
              </a:spcBef>
              <a:buClr>
                <a:srgbClr val="000000"/>
              </a:buClr>
              <a:buFont typeface="Arial"/>
              <a:buChar char="•"/>
            </a:pPr>
            <a:r>
              <a:rPr b="0" lang="en-US" sz="1800" spc="-1" strike="noStrike">
                <a:solidFill>
                  <a:srgbClr val="000000"/>
                </a:solidFill>
                <a:latin typeface="Arial"/>
                <a:ea typeface="Arial"/>
              </a:rPr>
              <a:t>Minor in Mathematics</a:t>
            </a:r>
            <a:endParaRPr b="0" lang="en-US" sz="1800" spc="-1" strike="noStrike">
              <a:solidFill>
                <a:srgbClr val="000000"/>
              </a:solidFill>
              <a:latin typeface="Arial"/>
            </a:endParaRPr>
          </a:p>
          <a:p>
            <a:pPr marL="457200" indent="-368280">
              <a:lnSpc>
                <a:spcPct val="100000"/>
              </a:lnSpc>
              <a:spcBef>
                <a:spcPts val="581"/>
              </a:spcBef>
              <a:buClr>
                <a:srgbClr val="000000"/>
              </a:buClr>
              <a:buFont typeface="Arial"/>
              <a:buChar char="•"/>
            </a:pPr>
            <a:r>
              <a:rPr b="0" lang="en-US" sz="1800" spc="-1" strike="noStrike">
                <a:solidFill>
                  <a:srgbClr val="000000"/>
                </a:solidFill>
                <a:latin typeface="Arial"/>
                <a:ea typeface="Arial"/>
              </a:rPr>
              <a:t>Teacher Preparation Track</a:t>
            </a:r>
            <a:endParaRPr b="0" lang="en-US" sz="1800" spc="-1" strike="noStrike">
              <a:solidFill>
                <a:srgbClr val="000000"/>
              </a:solidFill>
              <a:latin typeface="Arial"/>
            </a:endParaRPr>
          </a:p>
          <a:p>
            <a:pPr marL="457200" indent="-368280">
              <a:lnSpc>
                <a:spcPct val="100000"/>
              </a:lnSpc>
              <a:spcBef>
                <a:spcPts val="581"/>
              </a:spcBef>
              <a:buClr>
                <a:srgbClr val="000000"/>
              </a:buClr>
              <a:buFont typeface="Arial"/>
              <a:buChar char="•"/>
            </a:pPr>
            <a:r>
              <a:rPr b="0" lang="en-US" sz="1800" spc="-1" strike="noStrike">
                <a:solidFill>
                  <a:srgbClr val="000000"/>
                </a:solidFill>
                <a:latin typeface="Arial"/>
                <a:ea typeface="Arial"/>
              </a:rPr>
              <a:t>Combined BA/MA: A student must make an appointment with the Undergraduate Advising Head in the Department of Mathematics in order to add the BA/MA to his/her program. This must be done no later than May 1 preceding his/her final year of study on campus.</a:t>
            </a:r>
            <a:endParaRPr b="0" lang="en-US" sz="1800" spc="-1" strike="noStrike">
              <a:solidFill>
                <a:srgbClr val="000000"/>
              </a:solidFill>
              <a:latin typeface="Arial"/>
            </a:endParaRPr>
          </a:p>
          <a:p>
            <a:pPr marL="457200" indent="-368280">
              <a:lnSpc>
                <a:spcPct val="100000"/>
              </a:lnSpc>
              <a:spcBef>
                <a:spcPts val="581"/>
              </a:spcBef>
              <a:buClr>
                <a:srgbClr val="000000"/>
              </a:buClr>
              <a:buFont typeface="Arial"/>
              <a:buChar char="•"/>
            </a:pPr>
            <a:r>
              <a:rPr b="0" lang="en-US" sz="1800" spc="-1" strike="noStrike">
                <a:solidFill>
                  <a:srgbClr val="000000"/>
                </a:solidFill>
                <a:latin typeface="Arial"/>
                <a:ea typeface="Arial"/>
              </a:rPr>
              <a:t>A student can declare a Major in Mathematics or a Major in Applied Mathematics but not both.</a:t>
            </a:r>
            <a:endParaRPr b="0" lang="en-US" sz="1800" spc="-1" strike="noStrike">
              <a:solidFill>
                <a:srgbClr val="000000"/>
              </a:solidFill>
              <a:latin typeface="Arial"/>
            </a:endParaRPr>
          </a:p>
          <a:p>
            <a:pPr marL="457200" indent="-368280">
              <a:lnSpc>
                <a:spcPct val="100000"/>
              </a:lnSpc>
              <a:spcBef>
                <a:spcPts val="581"/>
              </a:spcBef>
              <a:buClr>
                <a:srgbClr val="000000"/>
              </a:buClr>
              <a:buFont typeface="Arial"/>
              <a:buChar char="•"/>
            </a:pPr>
            <a:r>
              <a:rPr b="0" lang="en-US" sz="1800" spc="-1" strike="noStrike">
                <a:solidFill>
                  <a:srgbClr val="000000"/>
                </a:solidFill>
                <a:latin typeface="Arial"/>
                <a:ea typeface="Arial"/>
              </a:rPr>
              <a:t>A student may declare a minor in Mathematics but not in Applied Mathematics.</a:t>
            </a:r>
            <a:endParaRPr b="0" lang="en-US" sz="1800" spc="-1" strike="noStrike">
              <a:solidFill>
                <a:srgbClr val="000000"/>
              </a:solidFill>
              <a:latin typeface="Arial"/>
            </a:endParaRPr>
          </a:p>
          <a:p>
            <a:pPr marL="88920">
              <a:lnSpc>
                <a:spcPct val="100000"/>
              </a:lnSpc>
              <a:spcBef>
                <a:spcPts val="581"/>
              </a:spcBef>
              <a:buNone/>
              <a:tabLst>
                <a:tab algn="l" pos="0"/>
              </a:tabLst>
            </a:pPr>
            <a:endParaRPr b="0" lang="en-US" sz="1800" spc="-1" strike="noStrike">
              <a:solidFill>
                <a:srgbClr val="000000"/>
              </a:solidFill>
              <a:latin typeface="Arial"/>
            </a:endParaRPr>
          </a:p>
          <a:p>
            <a:pPr marL="88920">
              <a:lnSpc>
                <a:spcPct val="100000"/>
              </a:lnSpc>
              <a:spcBef>
                <a:spcPts val="581"/>
              </a:spcBef>
              <a:buNone/>
              <a:tabLst>
                <a:tab algn="l" pos="0"/>
              </a:tabLst>
            </a:pPr>
            <a:endParaRPr b="0" lang="en-US" sz="1800" spc="-1" strike="noStrike">
              <a:solidFill>
                <a:srgbClr val="000000"/>
              </a:solidFill>
              <a:latin typeface="Arial"/>
            </a:endParaRPr>
          </a:p>
          <a:p>
            <a:pPr>
              <a:lnSpc>
                <a:spcPct val="100000"/>
              </a:lnSpc>
              <a:spcBef>
                <a:spcPts val="581"/>
              </a:spcBef>
              <a:buNone/>
              <a:tabLst>
                <a:tab algn="l" pos="0"/>
              </a:tabLst>
            </a:pPr>
            <a:endParaRPr b="0" lang="en-US" sz="2400" spc="-1" strike="noStrike">
              <a:solidFill>
                <a:srgbClr val="000000"/>
              </a:solidFill>
              <a:latin typeface="Arial"/>
            </a:endParaRPr>
          </a:p>
        </p:txBody>
      </p:sp>
      <p:sp>
        <p:nvSpPr>
          <p:cNvPr id="156" name="PlaceHolder 3"/>
          <p:cNvSpPr>
            <a:spLocks noGrp="1"/>
          </p:cNvSpPr>
          <p:nvPr>
            <p:ph type="sldNum" idx="15"/>
          </p:nvPr>
        </p:nvSpPr>
        <p:spPr>
          <a:xfrm>
            <a:off x="8214120" y="6401880"/>
            <a:ext cx="472320" cy="455760"/>
          </a:xfrm>
          <a:prstGeom prst="rect">
            <a:avLst/>
          </a:prstGeom>
          <a:noFill/>
          <a:ln w="0">
            <a:noFill/>
          </a:ln>
        </p:spPr>
        <p:txBody>
          <a:bodyPr tIns="91440" bIns="91440" anchor="t">
            <a:noAutofit/>
          </a:bodyPr>
          <a:lstStyle>
            <a:lvl1pPr>
              <a:lnSpc>
                <a:spcPct val="100000"/>
              </a:lnSpc>
              <a:buNone/>
              <a:tabLst>
                <a:tab algn="l" pos="0"/>
              </a:tabLst>
              <a:defRPr b="0" lang="en-US" sz="1200" spc="-1" strike="noStrike">
                <a:solidFill>
                  <a:srgbClr val="000000"/>
                </a:solidFill>
                <a:latin typeface="Arial"/>
                <a:ea typeface="Arial"/>
              </a:defRPr>
            </a:lvl1pPr>
          </a:lstStyle>
          <a:p>
            <a:pPr>
              <a:lnSpc>
                <a:spcPct val="100000"/>
              </a:lnSpc>
              <a:buNone/>
              <a:tabLst>
                <a:tab algn="l" pos="0"/>
              </a:tabLst>
            </a:pPr>
            <a:fld id="{54BF081B-4D97-422B-A241-6CA2E54F368B}" type="slidenum">
              <a:rPr b="0" lang="en-US" sz="1200" spc="-1" strike="noStrike">
                <a:solidFill>
                  <a:srgbClr val="000000"/>
                </a:solidFill>
                <a:latin typeface="Arial"/>
                <a:ea typeface="Arial"/>
              </a:rPr>
              <a:t>&lt;number&gt;</a:t>
            </a:fld>
            <a:endParaRPr b="0" lang="en-US" sz="1200" spc="-1" strike="noStrike">
              <a:latin typeface="Times New Roman"/>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10360</TotalTime>
  <Application>LibreOffice/7.3.7.2$Linux_X86_64 LibreOffice_project/30$Build-2</Application>
  <AppVersion>15.0000</AppVersion>
  <Words>4625</Words>
  <Paragraphs>576</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Catherine C Broderick</dc:creator>
  <dc:description/>
  <dc:language>en-US</dc:language>
  <cp:lastModifiedBy/>
  <cp:lastPrinted>2022-10-13T16:30:27Z</cp:lastPrinted>
  <dcterms:modified xsi:type="dcterms:W3CDTF">2024-04-01T10:07:58Z</dcterms:modified>
  <cp:revision>772</cp:revision>
  <dc:subject/>
  <dc:title>PowerPoint 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33</vt:i4>
  </property>
  <property fmtid="{D5CDD505-2E9C-101B-9397-08002B2CF9AE}" pid="3" name="PresentationFormat">
    <vt:lpwstr>On-screen Show (4:3)</vt:lpwstr>
  </property>
  <property fmtid="{D5CDD505-2E9C-101B-9397-08002B2CF9AE}" pid="4" name="Slides">
    <vt:i4>35</vt:i4>
  </property>
</Properties>
</file>