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5" autoAdjust="0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2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Virtual Research Experience for Undergraduates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A. Zare, Director of Education, Outreach, Diversity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Brandeis University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DMR MRSEC 1420382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80486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13" name="Text Box 4" descr="A two-panel screengrab of REU participants giving their five-minute video presentations where a slide from a presentation and the speaker's photos are visible. The first panel displays a slide covering the backgroung of convolutional neural networks (CNNs) and the second panel is a title slide for an REU participant. "/>
          <p:cNvSpPr txBox="1">
            <a:spLocks noChangeArrowheads="1"/>
          </p:cNvSpPr>
          <p:nvPr/>
        </p:nvSpPr>
        <p:spPr bwMode="auto">
          <a:xfrm>
            <a:off x="152400" y="1144593"/>
            <a:ext cx="4161901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00" dirty="0"/>
              <a:t>This year Brandeis MRSEC has continued its tradition of providing comprehensive summer research experiences for undergraduate students through the REU program. Due to COVID, the Center translated the experience to a virtual research project and five talented students from underrepresented groups were able to complete projects under the guidance of MRSEC faculty, postdoctoral fellows, and graduate students. </a:t>
            </a:r>
          </a:p>
          <a:p>
            <a:endParaRPr lang="en-US" sz="1500" dirty="0"/>
          </a:p>
          <a:p>
            <a:r>
              <a:rPr lang="en-US" sz="1500" dirty="0"/>
              <a:t>The virtual program included weekly science seminars, career development and graduate school planning, and regular journal club meetings with the summer culminating in a 5-minute video presentation. Through external evaluation, participants the virtual REU program indicated an increase in understanding of science, self-efficacy, and likelihood of continuing in science that was consistent with the previous four years of in-person programming. </a:t>
            </a:r>
          </a:p>
          <a:p>
            <a:pPr algn="just" eaLnBrk="1" hangingPunct="1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 descr="A two-panel screengrab of REU participants giving their five-minute video presentations where a slide from a presentation and the speaker's photos are visible. The first panel displays a slide covering the backgroung of convolutional neural networks (CNNs) and the second panel is a title slide for an REU participant. ">
            <a:extLst>
              <a:ext uri="{FF2B5EF4-FFF2-40B4-BE49-F238E27FC236}">
                <a16:creationId xmlns:a16="http://schemas.microsoft.com/office/drawing/2014/main" id="{4D0B4E7A-A110-6845-BBB1-161358ED8C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829700" y="1548876"/>
            <a:ext cx="3832264" cy="3881909"/>
            <a:chOff x="4829700" y="1548876"/>
            <a:chExt cx="3832264" cy="3881909"/>
          </a:xfrm>
        </p:grpSpPr>
        <p:pic>
          <p:nvPicPr>
            <p:cNvPr id="21" name="Picture 20" descr="Illustrates a convolutional neural network applied to facial recognition.">
              <a:extLst>
                <a:ext uri="{FF2B5EF4-FFF2-40B4-BE49-F238E27FC236}">
                  <a16:creationId xmlns:a16="http://schemas.microsoft.com/office/drawing/2014/main" id="{32EBC4FE-DEDA-B744-8034-82EA4AFE1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9701" y="1548876"/>
              <a:ext cx="3832263" cy="1972804"/>
            </a:xfrm>
            <a:prstGeom prst="rect">
              <a:avLst/>
            </a:prstGeom>
          </p:spPr>
        </p:pic>
        <p:pic>
          <p:nvPicPr>
            <p:cNvPr id="23" name="Picture 22" descr="The title to a video presentation of a REU student. ">
              <a:extLst>
                <a:ext uri="{FF2B5EF4-FFF2-40B4-BE49-F238E27FC236}">
                  <a16:creationId xmlns:a16="http://schemas.microsoft.com/office/drawing/2014/main" id="{CA45CC0D-5F15-D342-B869-85CB35FDA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020"/>
            <a:stretch/>
          </p:blipFill>
          <p:spPr>
            <a:xfrm>
              <a:off x="4829700" y="3521680"/>
              <a:ext cx="3832263" cy="1909105"/>
            </a:xfrm>
            <a:prstGeom prst="rect">
              <a:avLst/>
            </a:prstGeom>
          </p:spPr>
        </p:pic>
      </p:grpSp>
      <p:sp>
        <p:nvSpPr>
          <p:cNvPr id="27" name="Text Box 34">
            <a:extLst>
              <a:ext uri="{FF2B5EF4-FFF2-40B4-BE49-F238E27FC236}">
                <a16:creationId xmlns:a16="http://schemas.microsoft.com/office/drawing/2014/main" id="{0502433E-4245-994D-8B8C-270FBA20B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192" y="5511708"/>
            <a:ext cx="38322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100" b="1" dirty="0"/>
              <a:t>Brandeis REU participants recorded five-minute videos describing their summer research projects.  Each REU participants was guided by a summer mentor.</a:t>
            </a:r>
          </a:p>
        </p:txBody>
      </p:sp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11801</TotalTime>
  <Words>173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News Gothic MT</vt:lpstr>
      <vt:lpstr>Wingdings 2</vt:lpstr>
      <vt:lpstr>Breeze</vt:lpstr>
      <vt:lpstr>Virtual Research Experience for Undergraduates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Seth Fradem</cp:lastModifiedBy>
  <cp:revision>27</cp:revision>
  <cp:lastPrinted>2016-08-01T15:14:13Z</cp:lastPrinted>
  <dcterms:created xsi:type="dcterms:W3CDTF">2016-07-19T18:16:54Z</dcterms:created>
  <dcterms:modified xsi:type="dcterms:W3CDTF">2021-11-03T23:28:06Z</dcterms:modified>
  <cp:category/>
</cp:coreProperties>
</file>