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56" r:id="rId3"/>
    <p:sldId id="263" r:id="rId4"/>
    <p:sldId id="267" r:id="rId5"/>
    <p:sldId id="264" r:id="rId6"/>
    <p:sldId id="268" r:id="rId7"/>
    <p:sldId id="259"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13"/>
    <p:restoredTop sz="94075"/>
  </p:normalViewPr>
  <p:slideViewPr>
    <p:cSldViewPr snapToGrid="0" snapToObjects="1">
      <p:cViewPr varScale="1">
        <p:scale>
          <a:sx n="108" d="100"/>
          <a:sy n="108" d="100"/>
        </p:scale>
        <p:origin x="40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4388F-AB15-8240-9316-66E9AC352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EAC417-88FD-CF45-B228-C17ED4978B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463BCA-36C8-3940-A0AF-DD95027DC84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DC3258F-B13B-8843-9A39-EC6BAA804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32C838-4457-D146-9082-774A72CD9F1A}"/>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7136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A0735-57FE-1C4B-81BB-F4C9A77386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E1A7D3-77A3-0F4D-A8B6-E52C631295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C2439D-1266-BD46-9B36-57716228C469}"/>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5" name="Footer Placeholder 4">
            <a:extLst>
              <a:ext uri="{FF2B5EF4-FFF2-40B4-BE49-F238E27FC236}">
                <a16:creationId xmlns:a16="http://schemas.microsoft.com/office/drawing/2014/main" id="{17BA39D9-9177-2C48-8CA2-99016B19CB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C7E6B-6484-984E-A34B-6BEA464F59C1}"/>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81863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4B18FB-2293-0D46-9D2E-1E9C498A6A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96AD31-75A2-9041-B32F-AB33D1A2EB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3FE583-B9F5-D849-8438-23C13699DAC7}"/>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5" name="Footer Placeholder 4">
            <a:extLst>
              <a:ext uri="{FF2B5EF4-FFF2-40B4-BE49-F238E27FC236}">
                <a16:creationId xmlns:a16="http://schemas.microsoft.com/office/drawing/2014/main" id="{02CB3CC1-4786-CC49-A287-ED364093FE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42601D-F732-2A41-8AA1-016D224ED446}"/>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651882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B49B-6793-EB46-9C72-59844F25FD14}"/>
              </a:ext>
            </a:extLst>
          </p:cNvPr>
          <p:cNvSpPr>
            <a:spLocks noGrp="1"/>
          </p:cNvSpPr>
          <p:nvPr>
            <p:ph type="title"/>
          </p:nvPr>
        </p:nvSpPr>
        <p:spPr>
          <a:xfrm>
            <a:off x="838200" y="365125"/>
            <a:ext cx="10515600" cy="893459"/>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9841A71B-3162-B148-B65E-5DBCD6FB86F1}"/>
              </a:ext>
            </a:extLst>
          </p:cNvPr>
          <p:cNvSpPr>
            <a:spLocks noGrp="1"/>
          </p:cNvSpPr>
          <p:nvPr>
            <p:ph idx="1"/>
          </p:nvPr>
        </p:nvSpPr>
        <p:spPr>
          <a:xfrm>
            <a:off x="838200" y="1377387"/>
            <a:ext cx="10515600" cy="42220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D74C828E-2B3A-3947-9BD9-268EDB31E0D9}"/>
              </a:ext>
            </a:extLst>
          </p:cNvPr>
          <p:cNvSpPr>
            <a:spLocks noGrp="1"/>
          </p:cNvSpPr>
          <p:nvPr>
            <p:ph idx="13"/>
          </p:nvPr>
        </p:nvSpPr>
        <p:spPr>
          <a:xfrm>
            <a:off x="838200" y="5734353"/>
            <a:ext cx="10515600" cy="394661"/>
          </a:xfrm>
        </p:spPr>
        <p:txBody>
          <a:bodyPr>
            <a:normAutofit/>
          </a:bodyPr>
          <a:lstStyle>
            <a:lvl1pPr marL="0" indent="0">
              <a:buNone/>
              <a:defRPr sz="1100" i="1"/>
            </a:lvl1pPr>
          </a:lstStyle>
          <a:p>
            <a:pPr lvl="0"/>
            <a:r>
              <a:rPr lang="en-US" dirty="0"/>
              <a:t>Click to edit Master text styles</a:t>
            </a:r>
          </a:p>
        </p:txBody>
      </p:sp>
    </p:spTree>
    <p:extLst>
      <p:ext uri="{BB962C8B-B14F-4D97-AF65-F5344CB8AC3E}">
        <p14:creationId xmlns:p14="http://schemas.microsoft.com/office/powerpoint/2010/main" val="1183453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4798A-DBFF-2A4B-91B0-07891DBEA9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15B48A-197A-F343-94E2-CA8975FDDB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4011A8-D643-6D49-9B5D-9DFEA644F5E3}"/>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5" name="Footer Placeholder 4">
            <a:extLst>
              <a:ext uri="{FF2B5EF4-FFF2-40B4-BE49-F238E27FC236}">
                <a16:creationId xmlns:a16="http://schemas.microsoft.com/office/drawing/2014/main" id="{09CDBB4F-322D-2C46-A0B9-40422DAE7A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DE6F03-3A77-3941-8AC0-E32CBF8DD86B}"/>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224440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B91DF-5E83-E345-83F0-DC614D9266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DAB9D4-FCD6-3141-B717-074F25A35559}"/>
              </a:ext>
            </a:extLst>
          </p:cNvPr>
          <p:cNvSpPr>
            <a:spLocks noGrp="1"/>
          </p:cNvSpPr>
          <p:nvPr>
            <p:ph sz="half" idx="1"/>
          </p:nvPr>
        </p:nvSpPr>
        <p:spPr>
          <a:xfrm>
            <a:off x="838200" y="1825625"/>
            <a:ext cx="5181600" cy="37737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EA099F-F790-884C-BF4A-40553A2D5865}"/>
              </a:ext>
            </a:extLst>
          </p:cNvPr>
          <p:cNvSpPr>
            <a:spLocks noGrp="1"/>
          </p:cNvSpPr>
          <p:nvPr>
            <p:ph sz="half" idx="2"/>
          </p:nvPr>
        </p:nvSpPr>
        <p:spPr>
          <a:xfrm>
            <a:off x="6172200" y="1825625"/>
            <a:ext cx="5181600" cy="36813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44F20F-E366-8D4D-9685-1041D090717D}"/>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6" name="Footer Placeholder 5">
            <a:extLst>
              <a:ext uri="{FF2B5EF4-FFF2-40B4-BE49-F238E27FC236}">
                <a16:creationId xmlns:a16="http://schemas.microsoft.com/office/drawing/2014/main" id="{828618C3-2E2E-F94E-8146-D813ACED5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57794-9C21-5443-9B5B-7B7D3AAB8D12}"/>
              </a:ext>
            </a:extLst>
          </p:cNvPr>
          <p:cNvSpPr>
            <a:spLocks noGrp="1"/>
          </p:cNvSpPr>
          <p:nvPr>
            <p:ph type="sldNum" sz="quarter" idx="12"/>
          </p:nvPr>
        </p:nvSpPr>
        <p:spPr/>
        <p:txBody>
          <a:bodyPr/>
          <a:lstStyle/>
          <a:p>
            <a:fld id="{1C8D5B1F-1C21-FD46-9913-C634A38A618B}" type="slidenum">
              <a:rPr lang="en-US" smtClean="0"/>
              <a:t>‹#›</a:t>
            </a:fld>
            <a:endParaRPr lang="en-US"/>
          </a:p>
        </p:txBody>
      </p:sp>
      <p:sp>
        <p:nvSpPr>
          <p:cNvPr id="9" name="Content Placeholder 2">
            <a:extLst>
              <a:ext uri="{FF2B5EF4-FFF2-40B4-BE49-F238E27FC236}">
                <a16:creationId xmlns:a16="http://schemas.microsoft.com/office/drawing/2014/main" id="{1B0E4394-4404-D343-9BAE-EDBA834497C3}"/>
              </a:ext>
            </a:extLst>
          </p:cNvPr>
          <p:cNvSpPr>
            <a:spLocks noGrp="1"/>
          </p:cNvSpPr>
          <p:nvPr>
            <p:ph idx="13"/>
          </p:nvPr>
        </p:nvSpPr>
        <p:spPr>
          <a:xfrm>
            <a:off x="838200" y="5734353"/>
            <a:ext cx="10515600" cy="394661"/>
          </a:xfrm>
        </p:spPr>
        <p:txBody>
          <a:bodyPr>
            <a:normAutofit/>
          </a:bodyPr>
          <a:lstStyle>
            <a:lvl1pPr marL="0" indent="0">
              <a:buNone/>
              <a:defRPr sz="1100" i="1"/>
            </a:lvl1pPr>
          </a:lstStyle>
          <a:p>
            <a:pPr lvl="0"/>
            <a:r>
              <a:rPr lang="en-US" dirty="0"/>
              <a:t>Click to edit Master text styles</a:t>
            </a:r>
          </a:p>
        </p:txBody>
      </p:sp>
    </p:spTree>
    <p:extLst>
      <p:ext uri="{BB962C8B-B14F-4D97-AF65-F5344CB8AC3E}">
        <p14:creationId xmlns:p14="http://schemas.microsoft.com/office/powerpoint/2010/main" val="413103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87D4-C6BB-3E46-98F6-7571AE6C62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210027-5E0E-8542-90F0-9867171574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EE52F6-123E-A042-817C-76322EF920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960CE9-3D53-194C-8583-56282022B3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F8CEC3-41E3-6A48-AE87-513149C430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B5E8AA-1662-FF45-818B-FC4A46A98F04}"/>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8" name="Footer Placeholder 7">
            <a:extLst>
              <a:ext uri="{FF2B5EF4-FFF2-40B4-BE49-F238E27FC236}">
                <a16:creationId xmlns:a16="http://schemas.microsoft.com/office/drawing/2014/main" id="{4734A191-E241-1443-A27C-1E47FEFE68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3DBBAE-D2BB-5A41-B4FB-255E91075BA4}"/>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3324574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FDD0-A896-044D-965D-38AE97080E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985C8D-ED29-9D40-ADA8-2F8DFA068624}"/>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4" name="Footer Placeholder 3">
            <a:extLst>
              <a:ext uri="{FF2B5EF4-FFF2-40B4-BE49-F238E27FC236}">
                <a16:creationId xmlns:a16="http://schemas.microsoft.com/office/drawing/2014/main" id="{FD734FBC-B9C0-C541-8258-962657739D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01D406-2C96-4841-9100-51785153586D}"/>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111774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E24823-D0F6-1340-91C7-1C8EABFE36AC}"/>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3" name="Footer Placeholder 2">
            <a:extLst>
              <a:ext uri="{FF2B5EF4-FFF2-40B4-BE49-F238E27FC236}">
                <a16:creationId xmlns:a16="http://schemas.microsoft.com/office/drawing/2014/main" id="{7EDEDD6F-AA1F-684B-9A54-CAC27BA473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0AF8E0-2B28-FB45-82DC-D94435799E21}"/>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359851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FBA6-D18E-6741-ABAC-BFE047BFC3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94EEE-A577-9C44-958F-24FB88BF18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A108AA-7701-5D43-8592-4BF71FB7C8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FA0A5B-0C06-624E-8D15-AC4D76DDF25C}"/>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6" name="Footer Placeholder 5">
            <a:extLst>
              <a:ext uri="{FF2B5EF4-FFF2-40B4-BE49-F238E27FC236}">
                <a16:creationId xmlns:a16="http://schemas.microsoft.com/office/drawing/2014/main" id="{1981E34C-2C56-CE4F-876E-2379A3EAC5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37979B-72F4-ED4E-85C2-1ABA36570806}"/>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263804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947AF-584B-D448-9A81-13DC797D0A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E4053B-3785-994B-8B62-1E9F4C560E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4EA583-1B96-B143-834D-89CF232B4C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BA0D7B-C46B-D247-842C-47DEDEBD6FB2}"/>
              </a:ext>
            </a:extLst>
          </p:cNvPr>
          <p:cNvSpPr>
            <a:spLocks noGrp="1"/>
          </p:cNvSpPr>
          <p:nvPr>
            <p:ph type="dt" sz="half" idx="10"/>
          </p:nvPr>
        </p:nvSpPr>
        <p:spPr/>
        <p:txBody>
          <a:bodyPr/>
          <a:lstStyle/>
          <a:p>
            <a:fld id="{A890AD8F-070E-5E48-8223-8738B2FCED25}" type="datetimeFigureOut">
              <a:rPr lang="en-US" smtClean="0"/>
              <a:t>4/1/2021</a:t>
            </a:fld>
            <a:endParaRPr lang="en-US"/>
          </a:p>
        </p:txBody>
      </p:sp>
      <p:sp>
        <p:nvSpPr>
          <p:cNvPr id="6" name="Footer Placeholder 5">
            <a:extLst>
              <a:ext uri="{FF2B5EF4-FFF2-40B4-BE49-F238E27FC236}">
                <a16:creationId xmlns:a16="http://schemas.microsoft.com/office/drawing/2014/main" id="{F98BBC24-C9AD-7147-9814-F238FD218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1BCE5-AB6D-5F4D-A3A3-381E607F75E6}"/>
              </a:ext>
            </a:extLst>
          </p:cNvPr>
          <p:cNvSpPr>
            <a:spLocks noGrp="1"/>
          </p:cNvSpPr>
          <p:nvPr>
            <p:ph type="sldNum" sz="quarter" idx="12"/>
          </p:nvPr>
        </p:nvSpPr>
        <p:spPr/>
        <p:txBody>
          <a:bodyPr/>
          <a:lstStyle/>
          <a:p>
            <a:fld id="{1C8D5B1F-1C21-FD46-9913-C634A38A618B}" type="slidenum">
              <a:rPr lang="en-US" smtClean="0"/>
              <a:t>‹#›</a:t>
            </a:fld>
            <a:endParaRPr lang="en-US"/>
          </a:p>
        </p:txBody>
      </p:sp>
    </p:spTree>
    <p:extLst>
      <p:ext uri="{BB962C8B-B14F-4D97-AF65-F5344CB8AC3E}">
        <p14:creationId xmlns:p14="http://schemas.microsoft.com/office/powerpoint/2010/main" val="323987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3A9F1D-E78F-A648-8812-BD884D35D2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142719-9EFF-3C4B-898D-D726CA45AA9D}"/>
              </a:ext>
            </a:extLst>
          </p:cNvPr>
          <p:cNvSpPr>
            <a:spLocks noGrp="1"/>
          </p:cNvSpPr>
          <p:nvPr>
            <p:ph type="body" idx="1"/>
          </p:nvPr>
        </p:nvSpPr>
        <p:spPr>
          <a:xfrm>
            <a:off x="838200" y="1856447"/>
            <a:ext cx="10515600" cy="36607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407B6D-5FF1-E344-9235-A2D162B6A5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90AD8F-070E-5E48-8223-8738B2FCED25}" type="datetimeFigureOut">
              <a:rPr lang="en-US" smtClean="0"/>
              <a:t>4/1/2021</a:t>
            </a:fld>
            <a:endParaRPr lang="en-US"/>
          </a:p>
        </p:txBody>
      </p:sp>
      <p:sp>
        <p:nvSpPr>
          <p:cNvPr id="5" name="Footer Placeholder 4">
            <a:extLst>
              <a:ext uri="{FF2B5EF4-FFF2-40B4-BE49-F238E27FC236}">
                <a16:creationId xmlns:a16="http://schemas.microsoft.com/office/drawing/2014/main" id="{F197A5BB-3FB5-D14F-8E2C-2BB45A60A7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B3E590-187C-3D42-9D55-7E56A58F66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D5B1F-1C21-FD46-9913-C634A38A618B}" type="slidenum">
              <a:rPr lang="en-US" smtClean="0"/>
              <a:t>‹#›</a:t>
            </a:fld>
            <a:endParaRPr lang="en-US"/>
          </a:p>
        </p:txBody>
      </p:sp>
      <p:pic>
        <p:nvPicPr>
          <p:cNvPr id="8" name="Picture 7">
            <a:extLst>
              <a:ext uri="{FF2B5EF4-FFF2-40B4-BE49-F238E27FC236}">
                <a16:creationId xmlns:a16="http://schemas.microsoft.com/office/drawing/2014/main" id="{52F10BAE-46CE-7F4E-B588-1508073803C1}"/>
              </a:ext>
            </a:extLst>
          </p:cNvPr>
          <p:cNvPicPr>
            <a:picLocks noChangeAspect="1"/>
          </p:cNvPicPr>
          <p:nvPr userDrawn="1"/>
        </p:nvPicPr>
        <p:blipFill>
          <a:blip r:embed="rId13"/>
          <a:stretch>
            <a:fillRect/>
          </a:stretch>
        </p:blipFill>
        <p:spPr>
          <a:xfrm>
            <a:off x="149796" y="6129014"/>
            <a:ext cx="2440136" cy="592461"/>
          </a:xfrm>
          <a:prstGeom prst="rect">
            <a:avLst/>
          </a:prstGeom>
        </p:spPr>
      </p:pic>
    </p:spTree>
    <p:extLst>
      <p:ext uri="{BB962C8B-B14F-4D97-AF65-F5344CB8AC3E}">
        <p14:creationId xmlns:p14="http://schemas.microsoft.com/office/powerpoint/2010/main" val="2422061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BACB0F9-8100-D04E-8421-6B3DAB0AD408}"/>
              </a:ext>
            </a:extLst>
          </p:cNvPr>
          <p:cNvPicPr>
            <a:picLocks noGrp="1" noChangeAspect="1"/>
          </p:cNvPicPr>
          <p:nvPr>
            <p:ph idx="1"/>
          </p:nvPr>
        </p:nvPicPr>
        <p:blipFill rotWithShape="1">
          <a:blip r:embed="rId2"/>
          <a:srcRect l="6125" t="2582" r="7488" b="2487"/>
          <a:stretch/>
        </p:blipFill>
        <p:spPr>
          <a:xfrm>
            <a:off x="3419060" y="102704"/>
            <a:ext cx="4678019" cy="6652592"/>
          </a:xfrm>
        </p:spPr>
      </p:pic>
    </p:spTree>
    <p:extLst>
      <p:ext uri="{BB962C8B-B14F-4D97-AF65-F5344CB8AC3E}">
        <p14:creationId xmlns:p14="http://schemas.microsoft.com/office/powerpoint/2010/main" val="237299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3999A-85EA-B64E-9D12-25A28BE69C53}"/>
              </a:ext>
            </a:extLst>
          </p:cNvPr>
          <p:cNvSpPr>
            <a:spLocks noGrp="1"/>
          </p:cNvSpPr>
          <p:nvPr>
            <p:ph type="ctrTitle"/>
          </p:nvPr>
        </p:nvSpPr>
        <p:spPr/>
        <p:txBody>
          <a:bodyPr/>
          <a:lstStyle/>
          <a:p>
            <a:r>
              <a:rPr lang="en-US" dirty="0"/>
              <a:t>Your Title Goes Here</a:t>
            </a:r>
          </a:p>
        </p:txBody>
      </p:sp>
      <p:sp>
        <p:nvSpPr>
          <p:cNvPr id="3" name="Subtitle 2">
            <a:extLst>
              <a:ext uri="{FF2B5EF4-FFF2-40B4-BE49-F238E27FC236}">
                <a16:creationId xmlns:a16="http://schemas.microsoft.com/office/drawing/2014/main" id="{0F8007E3-C24D-4048-82B1-0084C47E2A55}"/>
              </a:ext>
            </a:extLst>
          </p:cNvPr>
          <p:cNvSpPr>
            <a:spLocks noGrp="1"/>
          </p:cNvSpPr>
          <p:nvPr>
            <p:ph type="subTitle" idx="1"/>
          </p:nvPr>
        </p:nvSpPr>
        <p:spPr/>
        <p:txBody>
          <a:bodyPr/>
          <a:lstStyle/>
          <a:p>
            <a:r>
              <a:rPr lang="en-US" i="1" dirty="0"/>
              <a:t>Your Name, Other Person(s) on Project, Your PI</a:t>
            </a:r>
          </a:p>
          <a:p>
            <a:r>
              <a:rPr lang="en-US" dirty="0"/>
              <a:t>Date and Title of Conference/Presentation Event (for example 2021 UCRR Symposium)</a:t>
            </a:r>
          </a:p>
        </p:txBody>
      </p:sp>
      <p:pic>
        <p:nvPicPr>
          <p:cNvPr id="5" name="Content Placeholder 4">
            <a:extLst>
              <a:ext uri="{FF2B5EF4-FFF2-40B4-BE49-F238E27FC236}">
                <a16:creationId xmlns:a16="http://schemas.microsoft.com/office/drawing/2014/main" id="{A708F68D-9771-C642-A8CD-A0ECBD23FAC0}"/>
              </a:ext>
            </a:extLst>
          </p:cNvPr>
          <p:cNvPicPr>
            <a:picLocks noChangeAspect="1"/>
          </p:cNvPicPr>
          <p:nvPr/>
        </p:nvPicPr>
        <p:blipFill>
          <a:blip r:embed="rId2"/>
          <a:stretch>
            <a:fillRect/>
          </a:stretch>
        </p:blipFill>
        <p:spPr>
          <a:xfrm>
            <a:off x="9259798" y="6020656"/>
            <a:ext cx="2798270" cy="660266"/>
          </a:xfrm>
          <a:prstGeom prst="rect">
            <a:avLst/>
          </a:prstGeom>
        </p:spPr>
      </p:pic>
    </p:spTree>
    <p:extLst>
      <p:ext uri="{BB962C8B-B14F-4D97-AF65-F5344CB8AC3E}">
        <p14:creationId xmlns:p14="http://schemas.microsoft.com/office/powerpoint/2010/main" val="2742281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EF9BA-DD09-BB49-B4AD-6313E1678585}"/>
              </a:ext>
            </a:extLst>
          </p:cNvPr>
          <p:cNvSpPr>
            <a:spLocks noGrp="1"/>
          </p:cNvSpPr>
          <p:nvPr>
            <p:ph type="title"/>
          </p:nvPr>
        </p:nvSpPr>
        <p:spPr/>
        <p:txBody>
          <a:bodyPr>
            <a:normAutofit fontScale="90000"/>
          </a:bodyPr>
          <a:lstStyle/>
          <a:p>
            <a:r>
              <a:rPr lang="en-US" dirty="0"/>
              <a:t>Introduce your “problem” or what your main subject</a:t>
            </a:r>
          </a:p>
        </p:txBody>
      </p:sp>
      <p:sp>
        <p:nvSpPr>
          <p:cNvPr id="3" name="Content Placeholder 2">
            <a:extLst>
              <a:ext uri="{FF2B5EF4-FFF2-40B4-BE49-F238E27FC236}">
                <a16:creationId xmlns:a16="http://schemas.microsoft.com/office/drawing/2014/main" id="{B09FEC6A-81E2-ED43-A799-7D6A9F7C4A32}"/>
              </a:ext>
            </a:extLst>
          </p:cNvPr>
          <p:cNvSpPr>
            <a:spLocks noGrp="1"/>
          </p:cNvSpPr>
          <p:nvPr>
            <p:ph idx="1"/>
          </p:nvPr>
        </p:nvSpPr>
        <p:spPr>
          <a:xfrm>
            <a:off x="838200" y="1595596"/>
            <a:ext cx="10515600" cy="4222029"/>
          </a:xfrm>
        </p:spPr>
        <p:txBody>
          <a:bodyPr>
            <a:normAutofit fontScale="92500" lnSpcReduction="20000"/>
          </a:bodyPr>
          <a:lstStyle/>
          <a:p>
            <a:r>
              <a:rPr lang="en-US" dirty="0"/>
              <a:t>Each slide’s title should be a sentence with a verb that summarizes your main point on that slide. </a:t>
            </a:r>
          </a:p>
          <a:p>
            <a:r>
              <a:rPr lang="en-US" dirty="0"/>
              <a:t>Start your presentation by introducing the “problem” you aim to solve or the main subject of your presentation. Remember to say why your audience should care or how it relates to your audience. </a:t>
            </a:r>
          </a:p>
          <a:p>
            <a:r>
              <a:rPr lang="en-US" dirty="0"/>
              <a:t>Start with a very broad introduction and aim to have only a couple thoughts shared per slide (you can have multiple introduction slides! – more about this on the next slide) then in the next slides you will dive in deeper. </a:t>
            </a:r>
          </a:p>
          <a:p>
            <a:r>
              <a:rPr lang="en-US" dirty="0"/>
              <a:t>You can edit the font, size, and color on slides.</a:t>
            </a:r>
            <a:r>
              <a:rPr lang="en-US" baseline="30000" dirty="0"/>
              <a:t>1</a:t>
            </a:r>
            <a:r>
              <a:rPr lang="en-US" dirty="0"/>
              <a:t> </a:t>
            </a:r>
          </a:p>
          <a:p>
            <a:r>
              <a:rPr lang="en-US" dirty="0"/>
              <a:t>You can have a “Main Questions” slide that has an explicit question ending in a “?”</a:t>
            </a:r>
          </a:p>
          <a:p>
            <a:endParaRPr lang="en-US" dirty="0"/>
          </a:p>
        </p:txBody>
      </p:sp>
      <p:sp>
        <p:nvSpPr>
          <p:cNvPr id="4" name="Content Placeholder 3">
            <a:extLst>
              <a:ext uri="{FF2B5EF4-FFF2-40B4-BE49-F238E27FC236}">
                <a16:creationId xmlns:a16="http://schemas.microsoft.com/office/drawing/2014/main" id="{134FBA7B-CAA2-C447-81A1-7E293DF02877}"/>
              </a:ext>
            </a:extLst>
          </p:cNvPr>
          <p:cNvSpPr>
            <a:spLocks noGrp="1"/>
          </p:cNvSpPr>
          <p:nvPr>
            <p:ph idx="13"/>
          </p:nvPr>
        </p:nvSpPr>
        <p:spPr/>
        <p:txBody>
          <a:bodyPr/>
          <a:lstStyle/>
          <a:p>
            <a:r>
              <a:rPr lang="en-US" dirty="0"/>
              <a:t>1. If you have references for the information specifically on this slide, they should be listed here. </a:t>
            </a:r>
          </a:p>
          <a:p>
            <a:endParaRPr lang="en-US" dirty="0"/>
          </a:p>
          <a:p>
            <a:endParaRPr lang="en-US" dirty="0"/>
          </a:p>
        </p:txBody>
      </p:sp>
    </p:spTree>
    <p:extLst>
      <p:ext uri="{BB962C8B-B14F-4D97-AF65-F5344CB8AC3E}">
        <p14:creationId xmlns:p14="http://schemas.microsoft.com/office/powerpoint/2010/main" val="2303885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D92EE-D570-E141-9C19-9DA7761871BE}"/>
              </a:ext>
            </a:extLst>
          </p:cNvPr>
          <p:cNvSpPr>
            <a:spLocks noGrp="1"/>
          </p:cNvSpPr>
          <p:nvPr>
            <p:ph type="title"/>
          </p:nvPr>
        </p:nvSpPr>
        <p:spPr/>
        <p:txBody>
          <a:bodyPr/>
          <a:lstStyle/>
          <a:p>
            <a:r>
              <a:rPr lang="en-US" dirty="0"/>
              <a:t>When you have multiple introduction slides, use the funnel method</a:t>
            </a:r>
          </a:p>
        </p:txBody>
      </p:sp>
      <p:pic>
        <p:nvPicPr>
          <p:cNvPr id="8" name="Content Placeholder 7">
            <a:extLst>
              <a:ext uri="{FF2B5EF4-FFF2-40B4-BE49-F238E27FC236}">
                <a16:creationId xmlns:a16="http://schemas.microsoft.com/office/drawing/2014/main" id="{9AA17101-7F33-7144-91C3-7511F10A6C8D}"/>
              </a:ext>
            </a:extLst>
          </p:cNvPr>
          <p:cNvPicPr>
            <a:picLocks noGrp="1" noChangeAspect="1"/>
          </p:cNvPicPr>
          <p:nvPr>
            <p:ph sz="half" idx="1"/>
          </p:nvPr>
        </p:nvPicPr>
        <p:blipFill>
          <a:blip r:embed="rId2"/>
          <a:stretch>
            <a:fillRect/>
          </a:stretch>
        </p:blipFill>
        <p:spPr>
          <a:xfrm>
            <a:off x="1471503" y="1825625"/>
            <a:ext cx="3914993" cy="3773488"/>
          </a:xfrm>
        </p:spPr>
      </p:pic>
      <p:sp>
        <p:nvSpPr>
          <p:cNvPr id="4" name="Content Placeholder 3">
            <a:extLst>
              <a:ext uri="{FF2B5EF4-FFF2-40B4-BE49-F238E27FC236}">
                <a16:creationId xmlns:a16="http://schemas.microsoft.com/office/drawing/2014/main" id="{077AD4EA-E36B-0F40-9AE1-A48A7A9C25D2}"/>
              </a:ext>
            </a:extLst>
          </p:cNvPr>
          <p:cNvSpPr>
            <a:spLocks noGrp="1"/>
          </p:cNvSpPr>
          <p:nvPr>
            <p:ph sz="half" idx="2"/>
          </p:nvPr>
        </p:nvSpPr>
        <p:spPr/>
        <p:txBody>
          <a:bodyPr/>
          <a:lstStyle/>
          <a:p>
            <a:r>
              <a:rPr lang="en-US" dirty="0"/>
              <a:t>The funnel method is starting with a broad introduction</a:t>
            </a:r>
          </a:p>
          <a:p>
            <a:pPr lvl="1"/>
            <a:r>
              <a:rPr lang="en-US" dirty="0"/>
              <a:t>Next, you define the specific question</a:t>
            </a:r>
          </a:p>
          <a:p>
            <a:pPr lvl="2"/>
            <a:r>
              <a:rPr lang="en-US" dirty="0"/>
              <a:t>After this, you describe what you did</a:t>
            </a:r>
          </a:p>
        </p:txBody>
      </p:sp>
      <p:sp>
        <p:nvSpPr>
          <p:cNvPr id="5" name="Content Placeholder 4">
            <a:extLst>
              <a:ext uri="{FF2B5EF4-FFF2-40B4-BE49-F238E27FC236}">
                <a16:creationId xmlns:a16="http://schemas.microsoft.com/office/drawing/2014/main" id="{B13AA13A-9BA6-D14F-B975-6AC048B65AEC}"/>
              </a:ext>
            </a:extLst>
          </p:cNvPr>
          <p:cNvSpPr>
            <a:spLocks noGrp="1"/>
          </p:cNvSpPr>
          <p:nvPr>
            <p:ph idx="13"/>
          </p:nvPr>
        </p:nvSpPr>
        <p:spPr/>
        <p:txBody>
          <a:bodyPr/>
          <a:lstStyle/>
          <a:p>
            <a:r>
              <a:rPr lang="en-US" dirty="0"/>
              <a:t>1. If you have references for the information specifically on this slide, they should be listed here. </a:t>
            </a:r>
          </a:p>
          <a:p>
            <a:endParaRPr lang="en-US" dirty="0"/>
          </a:p>
          <a:p>
            <a:endParaRPr lang="en-US" dirty="0"/>
          </a:p>
        </p:txBody>
      </p:sp>
    </p:spTree>
    <p:extLst>
      <p:ext uri="{BB962C8B-B14F-4D97-AF65-F5344CB8AC3E}">
        <p14:creationId xmlns:p14="http://schemas.microsoft.com/office/powerpoint/2010/main" val="4144052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3277B-D03F-8942-84B6-2E901FED1ED9}"/>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BEAACDD6-0E98-D145-BD82-7ACE837CB77A}"/>
              </a:ext>
            </a:extLst>
          </p:cNvPr>
          <p:cNvSpPr>
            <a:spLocks noGrp="1"/>
          </p:cNvSpPr>
          <p:nvPr>
            <p:ph idx="1"/>
          </p:nvPr>
        </p:nvSpPr>
        <p:spPr/>
        <p:txBody>
          <a:bodyPr/>
          <a:lstStyle/>
          <a:p>
            <a:pPr algn="just"/>
            <a:r>
              <a:rPr lang="en-US" dirty="0"/>
              <a:t>If applicable, describe the methods used in your work:</a:t>
            </a:r>
          </a:p>
          <a:p>
            <a:pPr lvl="1" algn="just"/>
            <a:r>
              <a:rPr lang="en-US" dirty="0"/>
              <a:t>Big blocks of text can be hard to read</a:t>
            </a:r>
          </a:p>
          <a:p>
            <a:pPr lvl="1" algn="just"/>
            <a:r>
              <a:rPr lang="en-US" dirty="0"/>
              <a:t>Bullet points might be useful here</a:t>
            </a:r>
          </a:p>
          <a:p>
            <a:pPr lvl="1" algn="just"/>
            <a:r>
              <a:rPr lang="en-US" dirty="0"/>
              <a:t>As always, a picture is worth a thousand words</a:t>
            </a:r>
            <a:r>
              <a:rPr lang="en-US" baseline="30000" dirty="0"/>
              <a:t>1</a:t>
            </a:r>
          </a:p>
          <a:p>
            <a:pPr lvl="2" algn="just"/>
            <a:r>
              <a:rPr lang="en-US" dirty="0"/>
              <a:t>Also, its </a:t>
            </a:r>
          </a:p>
          <a:p>
            <a:endParaRPr lang="en-US" dirty="0"/>
          </a:p>
        </p:txBody>
      </p:sp>
      <p:sp>
        <p:nvSpPr>
          <p:cNvPr id="4" name="Content Placeholder 3">
            <a:extLst>
              <a:ext uri="{FF2B5EF4-FFF2-40B4-BE49-F238E27FC236}">
                <a16:creationId xmlns:a16="http://schemas.microsoft.com/office/drawing/2014/main" id="{5D45D78F-7156-1A49-BDC0-9483B836C871}"/>
              </a:ext>
            </a:extLst>
          </p:cNvPr>
          <p:cNvSpPr>
            <a:spLocks noGrp="1"/>
          </p:cNvSpPr>
          <p:nvPr>
            <p:ph idx="13"/>
          </p:nvPr>
        </p:nvSpPr>
        <p:spPr/>
        <p:txBody>
          <a:bodyPr/>
          <a:lstStyle/>
          <a:p>
            <a:r>
              <a:rPr lang="en-US" dirty="0"/>
              <a:t>1. If you have references for the information specifically on this slide, they should be listed here. </a:t>
            </a:r>
          </a:p>
          <a:p>
            <a:endParaRPr lang="en-US" dirty="0"/>
          </a:p>
        </p:txBody>
      </p:sp>
    </p:spTree>
    <p:extLst>
      <p:ext uri="{BB962C8B-B14F-4D97-AF65-F5344CB8AC3E}">
        <p14:creationId xmlns:p14="http://schemas.microsoft.com/office/powerpoint/2010/main" val="2281482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BBD4C-135B-5B41-A962-FCE88D52B0AA}"/>
              </a:ext>
            </a:extLst>
          </p:cNvPr>
          <p:cNvSpPr>
            <a:spLocks noGrp="1"/>
          </p:cNvSpPr>
          <p:nvPr>
            <p:ph type="title"/>
          </p:nvPr>
        </p:nvSpPr>
        <p:spPr/>
        <p:txBody>
          <a:bodyPr/>
          <a:lstStyle/>
          <a:p>
            <a:r>
              <a:rPr lang="en-US" dirty="0"/>
              <a:t>Results/Body of Presentation</a:t>
            </a:r>
          </a:p>
        </p:txBody>
      </p:sp>
      <p:sp>
        <p:nvSpPr>
          <p:cNvPr id="3" name="Content Placeholder 2">
            <a:extLst>
              <a:ext uri="{FF2B5EF4-FFF2-40B4-BE49-F238E27FC236}">
                <a16:creationId xmlns:a16="http://schemas.microsoft.com/office/drawing/2014/main" id="{BF185F27-2E52-2D49-B20C-BA63407FABB7}"/>
              </a:ext>
            </a:extLst>
          </p:cNvPr>
          <p:cNvSpPr>
            <a:spLocks noGrp="1"/>
          </p:cNvSpPr>
          <p:nvPr>
            <p:ph idx="1"/>
          </p:nvPr>
        </p:nvSpPr>
        <p:spPr/>
        <p:txBody>
          <a:bodyPr>
            <a:normAutofit fontScale="85000" lnSpcReduction="20000"/>
          </a:bodyPr>
          <a:lstStyle/>
          <a:p>
            <a:pPr algn="just"/>
            <a:r>
              <a:rPr lang="en-US" dirty="0"/>
              <a:t>Show the bulk of your presentation/your data with figures and tables; be sure to include figure legends and captions so your audience can understand what you tested, how, etc. </a:t>
            </a:r>
          </a:p>
          <a:p>
            <a:pPr algn="just"/>
            <a:r>
              <a:rPr lang="en-US" dirty="0"/>
              <a:t>If your presentation includes videos, gifs, interactive figures, you can embed these in the template. </a:t>
            </a:r>
          </a:p>
          <a:p>
            <a:pPr lvl="1" algn="just"/>
            <a:r>
              <a:rPr lang="en-US" dirty="0"/>
              <a:t>Make sure your embedded items work offline</a:t>
            </a:r>
          </a:p>
          <a:p>
            <a:pPr algn="just"/>
            <a:r>
              <a:rPr lang="en-US" dirty="0"/>
              <a:t>If you have graphs, make sure they include</a:t>
            </a:r>
          </a:p>
          <a:p>
            <a:pPr lvl="1" algn="just"/>
            <a:r>
              <a:rPr lang="en-US" dirty="0"/>
              <a:t>Labels on axes</a:t>
            </a:r>
          </a:p>
          <a:p>
            <a:pPr lvl="1" algn="just"/>
            <a:r>
              <a:rPr lang="en-US" dirty="0"/>
              <a:t>Units</a:t>
            </a:r>
          </a:p>
          <a:p>
            <a:pPr lvl="1" algn="just"/>
            <a:r>
              <a:rPr lang="en-US" dirty="0"/>
              <a:t>Legend (if applicable)</a:t>
            </a:r>
          </a:p>
          <a:p>
            <a:pPr algn="just"/>
            <a:r>
              <a:rPr lang="en-US" dirty="0"/>
              <a:t>Add as many slides as you need to present all of the information you are trying to share. </a:t>
            </a:r>
            <a:r>
              <a:rPr lang="en-US" baseline="30000" dirty="0"/>
              <a:t>1</a:t>
            </a:r>
          </a:p>
          <a:p>
            <a:pPr lvl="1" algn="just"/>
            <a:r>
              <a:rPr lang="en-US" dirty="0"/>
              <a:t>A good rule of thumb is 1 slide/minute of presentation</a:t>
            </a:r>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1446FFEC-99A2-6748-9BB7-D382345FB1B8}"/>
              </a:ext>
            </a:extLst>
          </p:cNvPr>
          <p:cNvSpPr>
            <a:spLocks noGrp="1"/>
          </p:cNvSpPr>
          <p:nvPr>
            <p:ph idx="13"/>
          </p:nvPr>
        </p:nvSpPr>
        <p:spPr/>
        <p:txBody>
          <a:bodyPr/>
          <a:lstStyle/>
          <a:p>
            <a:r>
              <a:rPr lang="en-US" dirty="0"/>
              <a:t>1. If you have references for the information specifically on this slide, they should be listed here.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67827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E43B7-E6FE-8E4E-BB3F-CFCCEF49FBA3}"/>
              </a:ext>
            </a:extLst>
          </p:cNvPr>
          <p:cNvSpPr>
            <a:spLocks noGrp="1"/>
          </p:cNvSpPr>
          <p:nvPr>
            <p:ph type="title"/>
          </p:nvPr>
        </p:nvSpPr>
        <p:spPr/>
        <p:txBody>
          <a:bodyPr/>
          <a:lstStyle/>
          <a:p>
            <a:r>
              <a:rPr lang="en-US" dirty="0"/>
              <a:t>Conclusion </a:t>
            </a:r>
          </a:p>
        </p:txBody>
      </p:sp>
      <p:sp>
        <p:nvSpPr>
          <p:cNvPr id="3" name="Content Placeholder 2">
            <a:extLst>
              <a:ext uri="{FF2B5EF4-FFF2-40B4-BE49-F238E27FC236}">
                <a16:creationId xmlns:a16="http://schemas.microsoft.com/office/drawing/2014/main" id="{D1EE75E1-906C-0B47-91A0-B172A76E8F89}"/>
              </a:ext>
            </a:extLst>
          </p:cNvPr>
          <p:cNvSpPr>
            <a:spLocks noGrp="1"/>
          </p:cNvSpPr>
          <p:nvPr>
            <p:ph idx="1"/>
          </p:nvPr>
        </p:nvSpPr>
        <p:spPr/>
        <p:txBody>
          <a:bodyPr/>
          <a:lstStyle/>
          <a:p>
            <a:pPr algn="just"/>
            <a:r>
              <a:rPr lang="en-US" dirty="0"/>
              <a:t>What are you main results?</a:t>
            </a:r>
          </a:p>
          <a:p>
            <a:pPr algn="just"/>
            <a:r>
              <a:rPr lang="en-US" dirty="0"/>
              <a:t>What can you conclude based on your data/what is the take away you want your audience to remember?</a:t>
            </a:r>
          </a:p>
          <a:p>
            <a:pPr algn="just"/>
            <a:r>
              <a:rPr lang="en-US" dirty="0"/>
              <a:t>What are the future directions of this work?</a:t>
            </a:r>
          </a:p>
          <a:p>
            <a:endParaRPr lang="en-US" dirty="0"/>
          </a:p>
        </p:txBody>
      </p:sp>
    </p:spTree>
    <p:extLst>
      <p:ext uri="{BB962C8B-B14F-4D97-AF65-F5344CB8AC3E}">
        <p14:creationId xmlns:p14="http://schemas.microsoft.com/office/powerpoint/2010/main" val="126698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414A-47A7-154A-B9E2-F38719230D80}"/>
              </a:ext>
            </a:extLst>
          </p:cNvPr>
          <p:cNvSpPr>
            <a:spLocks noGrp="1"/>
          </p:cNvSpPr>
          <p:nvPr>
            <p:ph type="title"/>
          </p:nvPr>
        </p:nvSpPr>
        <p:spPr/>
        <p:txBody>
          <a:bodyPr/>
          <a:lstStyle/>
          <a:p>
            <a:r>
              <a:rPr lang="en-US" dirty="0"/>
              <a:t>Acknowledgements</a:t>
            </a:r>
          </a:p>
        </p:txBody>
      </p:sp>
      <p:sp>
        <p:nvSpPr>
          <p:cNvPr id="7" name="Content Placeholder 6">
            <a:extLst>
              <a:ext uri="{FF2B5EF4-FFF2-40B4-BE49-F238E27FC236}">
                <a16:creationId xmlns:a16="http://schemas.microsoft.com/office/drawing/2014/main" id="{DD0E38A8-4806-704A-8602-7AA705BCB134}"/>
              </a:ext>
            </a:extLst>
          </p:cNvPr>
          <p:cNvSpPr>
            <a:spLocks noGrp="1"/>
          </p:cNvSpPr>
          <p:nvPr>
            <p:ph idx="1"/>
          </p:nvPr>
        </p:nvSpPr>
        <p:spPr/>
        <p:txBody>
          <a:bodyPr>
            <a:normAutofit fontScale="92500" lnSpcReduction="10000"/>
          </a:bodyPr>
          <a:lstStyle/>
          <a:p>
            <a:r>
              <a:rPr lang="en-US" dirty="0"/>
              <a:t>List anyone who helped you, such as lab members and collaborators, as well as funding source(s) and those in charge of your program. </a:t>
            </a:r>
          </a:p>
          <a:p>
            <a:pPr algn="just"/>
            <a:r>
              <a:rPr lang="en-US" dirty="0"/>
              <a:t>This research was conducted as a part of the Brandeis XXX Fellowship (Grant #######). </a:t>
            </a:r>
          </a:p>
          <a:p>
            <a:pPr algn="just"/>
            <a:r>
              <a:rPr lang="en-US" dirty="0"/>
              <a:t>We would also like to thank the Brandeis </a:t>
            </a:r>
            <a:r>
              <a:rPr lang="en-US" dirty="0" err="1"/>
              <a:t>SciComm</a:t>
            </a:r>
            <a:r>
              <a:rPr lang="en-US" dirty="0"/>
              <a:t> Lab for their help preparing this poster.</a:t>
            </a:r>
          </a:p>
          <a:p>
            <a:pPr algn="just"/>
            <a:r>
              <a:rPr lang="en-US" dirty="0"/>
              <a:t>If you have a picture of your group, you can use a slide with a “Two Content” format. Alternatively, you can include logos from your funding organization or program.</a:t>
            </a:r>
          </a:p>
          <a:p>
            <a:pPr algn="just"/>
            <a:r>
              <a:rPr lang="en-US" dirty="0"/>
              <a:t>You do not have to have a “Questions?” slide. You can verbally ask for questions after you say your thanks </a:t>
            </a:r>
            <a:r>
              <a:rPr lang="en-US" dirty="0" err="1"/>
              <a:t>yous</a:t>
            </a:r>
            <a:r>
              <a:rPr lang="en-US" dirty="0"/>
              <a:t> on this slide.</a:t>
            </a:r>
          </a:p>
          <a:p>
            <a:pPr marL="0" indent="0">
              <a:buNone/>
            </a:pPr>
            <a:endParaRPr lang="en-US" dirty="0"/>
          </a:p>
        </p:txBody>
      </p:sp>
    </p:spTree>
    <p:extLst>
      <p:ext uri="{BB962C8B-B14F-4D97-AF65-F5344CB8AC3E}">
        <p14:creationId xmlns:p14="http://schemas.microsoft.com/office/powerpoint/2010/main" val="4064851445"/>
      </p:ext>
    </p:extLst>
  </p:cSld>
  <p:clrMapOvr>
    <a:masterClrMapping/>
  </p:clrMapOvr>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TotalTime>
  <Words>593</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Your Title Goes Here</vt:lpstr>
      <vt:lpstr>Introduce your “problem” or what your main subject</vt:lpstr>
      <vt:lpstr>When you have multiple introduction slides, use the funnel method</vt:lpstr>
      <vt:lpstr>Methods</vt:lpstr>
      <vt:lpstr>Results/Body of Presentation</vt:lpstr>
      <vt:lpstr>Conclusion </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Goes Here</dc:title>
  <dc:creator>Anahita Zare</dc:creator>
  <cp:lastModifiedBy>Judith Heinrich</cp:lastModifiedBy>
  <cp:revision>10</cp:revision>
  <dcterms:created xsi:type="dcterms:W3CDTF">2021-03-30T19:46:47Z</dcterms:created>
  <dcterms:modified xsi:type="dcterms:W3CDTF">2021-04-01T16:33:11Z</dcterms:modified>
</cp:coreProperties>
</file>