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2F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3"/>
    <p:restoredTop sz="94668"/>
  </p:normalViewPr>
  <p:slideViewPr>
    <p:cSldViewPr snapToGrid="0" snapToObjects="1">
      <p:cViewPr varScale="1">
        <p:scale>
          <a:sx n="16" d="100"/>
          <a:sy n="16" d="100"/>
        </p:scale>
        <p:origin x="357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11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3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1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1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32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71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4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4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1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3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4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1"/>
            <a:ext cx="13926024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4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1"/>
            <a:ext cx="13994608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3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0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0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30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30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586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30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30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5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F8677-2378-8B43-A7EB-2DB6089FCE9E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AD02-2975-D449-87BE-D8CEF6BD2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9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426508-CA11-0146-97BD-AC0FEB73EC88}"/>
              </a:ext>
            </a:extLst>
          </p:cNvPr>
          <p:cNvSpPr/>
          <p:nvPr/>
        </p:nvSpPr>
        <p:spPr>
          <a:xfrm>
            <a:off x="457197" y="457200"/>
            <a:ext cx="32004000" cy="42976800"/>
          </a:xfrm>
          <a:prstGeom prst="rect">
            <a:avLst/>
          </a:prstGeom>
          <a:noFill/>
          <a:ln w="25400"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CB0295-1E6F-2140-83E4-769366DE1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269" y="1883724"/>
            <a:ext cx="7087232" cy="172076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38EA71E-AB2B-1C43-B312-AD16AC27DA1D}"/>
              </a:ext>
            </a:extLst>
          </p:cNvPr>
          <p:cNvSpPr txBox="1"/>
          <p:nvPr/>
        </p:nvSpPr>
        <p:spPr>
          <a:xfrm>
            <a:off x="13345263" y="965414"/>
            <a:ext cx="1361552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0" dirty="0">
                <a:latin typeface="Cambria" panose="02040503050406030204" pitchFamily="18" charset="0"/>
              </a:rPr>
              <a:t>Your Title Goes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0A7E1B-575E-BF4D-8128-04321870B55F}"/>
              </a:ext>
            </a:extLst>
          </p:cNvPr>
          <p:cNvSpPr txBox="1"/>
          <p:nvPr/>
        </p:nvSpPr>
        <p:spPr>
          <a:xfrm>
            <a:off x="9773387" y="2973451"/>
            <a:ext cx="207592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u="sng" dirty="0">
                <a:latin typeface="Cambria" panose="02040503050406030204" pitchFamily="18" charset="0"/>
              </a:rPr>
              <a:t>Your Name</a:t>
            </a:r>
            <a:r>
              <a:rPr lang="en-US" sz="7200" dirty="0">
                <a:latin typeface="Cambria" panose="02040503050406030204" pitchFamily="18" charset="0"/>
              </a:rPr>
              <a:t>, Other Person(s) on Project, and Your PI*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4A8E3D8-4D2B-454B-943D-B64A1CD80991}"/>
              </a:ext>
            </a:extLst>
          </p:cNvPr>
          <p:cNvSpPr txBox="1"/>
          <p:nvPr/>
        </p:nvSpPr>
        <p:spPr>
          <a:xfrm>
            <a:off x="10789979" y="4365934"/>
            <a:ext cx="18726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>
                <a:latin typeface="Cambria" panose="02040503050406030204" pitchFamily="18" charset="0"/>
              </a:rPr>
              <a:t>Department of SOMETHING, Brandeis University, Waltham, MA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3F2868-370D-A542-B1E6-4FABADC06153}"/>
              </a:ext>
            </a:extLst>
          </p:cNvPr>
          <p:cNvSpPr/>
          <p:nvPr/>
        </p:nvSpPr>
        <p:spPr>
          <a:xfrm>
            <a:off x="914400" y="5936859"/>
            <a:ext cx="132588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355E0D-C754-9240-A0B1-D782FBC4A3D4}"/>
              </a:ext>
            </a:extLst>
          </p:cNvPr>
          <p:cNvSpPr txBox="1"/>
          <p:nvPr/>
        </p:nvSpPr>
        <p:spPr>
          <a:xfrm>
            <a:off x="3615238" y="6189540"/>
            <a:ext cx="78571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Introduction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52D97F-AB14-7A43-BC00-DB4DD2D14BCA}"/>
              </a:ext>
            </a:extLst>
          </p:cNvPr>
          <p:cNvSpPr txBox="1"/>
          <p:nvPr/>
        </p:nvSpPr>
        <p:spPr>
          <a:xfrm>
            <a:off x="1130755" y="7997524"/>
            <a:ext cx="127267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This is the introduction part of your poster, which should contain background information, the key issue(s), and your hypothesis.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Remember that a picture is worth a thousand words!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595D86-05A9-5148-A204-2D15A1261B30}"/>
              </a:ext>
            </a:extLst>
          </p:cNvPr>
          <p:cNvSpPr/>
          <p:nvPr/>
        </p:nvSpPr>
        <p:spPr>
          <a:xfrm>
            <a:off x="914400" y="19329418"/>
            <a:ext cx="132588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19662B-4751-BF4A-957E-C513AD72FBD9}"/>
              </a:ext>
            </a:extLst>
          </p:cNvPr>
          <p:cNvSpPr txBox="1"/>
          <p:nvPr/>
        </p:nvSpPr>
        <p:spPr>
          <a:xfrm>
            <a:off x="4644164" y="19582099"/>
            <a:ext cx="57992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Methods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4CF821C-23D8-2E4D-954E-16D924A5F9DA}"/>
              </a:ext>
            </a:extLst>
          </p:cNvPr>
          <p:cNvSpPr/>
          <p:nvPr/>
        </p:nvSpPr>
        <p:spPr>
          <a:xfrm>
            <a:off x="914400" y="5936859"/>
            <a:ext cx="13258800" cy="12902508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5DC44DE-4503-5F42-A722-6665E728022F}"/>
              </a:ext>
            </a:extLst>
          </p:cNvPr>
          <p:cNvSpPr/>
          <p:nvPr/>
        </p:nvSpPr>
        <p:spPr>
          <a:xfrm>
            <a:off x="914400" y="19329417"/>
            <a:ext cx="13258800" cy="16674569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A5ACADB-1F36-BF42-B454-0433A3BB133F}"/>
              </a:ext>
            </a:extLst>
          </p:cNvPr>
          <p:cNvSpPr txBox="1"/>
          <p:nvPr/>
        </p:nvSpPr>
        <p:spPr>
          <a:xfrm>
            <a:off x="1130753" y="21385534"/>
            <a:ext cx="127267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Describe the methods used in your work:</a:t>
            </a:r>
          </a:p>
          <a:p>
            <a:pPr marL="428604" indent="-428604" algn="just">
              <a:buFont typeface="Arial" panose="020B0604020202020204" pitchFamily="34" charset="0"/>
              <a:buChar char="•"/>
            </a:pPr>
            <a:r>
              <a:rPr lang="en-US" sz="4000" dirty="0"/>
              <a:t>Big blocks of text can be hard to read</a:t>
            </a:r>
          </a:p>
          <a:p>
            <a:pPr marL="428604" indent="-428604" algn="just">
              <a:buFont typeface="Arial" panose="020B0604020202020204" pitchFamily="34" charset="0"/>
              <a:buChar char="•"/>
            </a:pPr>
            <a:r>
              <a:rPr lang="en-US" sz="4000" dirty="0"/>
              <a:t>Bullet points might be useful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D8AFCE-F471-114B-8EA5-156AF6540AED}"/>
              </a:ext>
            </a:extLst>
          </p:cNvPr>
          <p:cNvSpPr/>
          <p:nvPr/>
        </p:nvSpPr>
        <p:spPr>
          <a:xfrm>
            <a:off x="14630400" y="5936859"/>
            <a:ext cx="173736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438F7AB-7178-C546-8347-32A561254FB6}"/>
              </a:ext>
            </a:extLst>
          </p:cNvPr>
          <p:cNvSpPr txBox="1"/>
          <p:nvPr/>
        </p:nvSpPr>
        <p:spPr>
          <a:xfrm>
            <a:off x="21004995" y="6189540"/>
            <a:ext cx="4624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Results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08792E5-8BCC-DD43-AC26-E7F01C7D6877}"/>
              </a:ext>
            </a:extLst>
          </p:cNvPr>
          <p:cNvSpPr/>
          <p:nvPr/>
        </p:nvSpPr>
        <p:spPr>
          <a:xfrm>
            <a:off x="14630400" y="5936859"/>
            <a:ext cx="17373600" cy="19293840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B3E8A51-E26F-B942-B6BF-42787D8131FA}"/>
              </a:ext>
            </a:extLst>
          </p:cNvPr>
          <p:cNvSpPr txBox="1"/>
          <p:nvPr/>
        </p:nvSpPr>
        <p:spPr>
          <a:xfrm>
            <a:off x="14935201" y="7958344"/>
            <a:ext cx="168736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Show your data with figures and tables; be sure to include figure legends and captions so your audience can understand what you tested, how, etc.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745D6D3-1AAE-5946-84D5-9657BAF8BB63}"/>
              </a:ext>
            </a:extLst>
          </p:cNvPr>
          <p:cNvSpPr/>
          <p:nvPr/>
        </p:nvSpPr>
        <p:spPr>
          <a:xfrm>
            <a:off x="12459951" y="36402658"/>
            <a:ext cx="132588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592C5C0-08ED-0E4F-90E6-F5E51F68DEF3}"/>
              </a:ext>
            </a:extLst>
          </p:cNvPr>
          <p:cNvSpPr/>
          <p:nvPr/>
        </p:nvSpPr>
        <p:spPr>
          <a:xfrm>
            <a:off x="914401" y="36396690"/>
            <a:ext cx="11103429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D28D4C1-30B0-7746-9D9A-CDF6E177D7A9}"/>
              </a:ext>
            </a:extLst>
          </p:cNvPr>
          <p:cNvSpPr txBox="1"/>
          <p:nvPr/>
        </p:nvSpPr>
        <p:spPr>
          <a:xfrm>
            <a:off x="2685231" y="36649371"/>
            <a:ext cx="75617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D56AC9-625A-CB4A-B794-B96E619CC482}"/>
              </a:ext>
            </a:extLst>
          </p:cNvPr>
          <p:cNvSpPr txBox="1"/>
          <p:nvPr/>
        </p:nvSpPr>
        <p:spPr>
          <a:xfrm>
            <a:off x="13497664" y="36655339"/>
            <a:ext cx="11183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Acknowledgments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0CC9BD3-D3A8-1D42-BE14-DB6E9DD7255F}"/>
              </a:ext>
            </a:extLst>
          </p:cNvPr>
          <p:cNvSpPr/>
          <p:nvPr/>
        </p:nvSpPr>
        <p:spPr>
          <a:xfrm>
            <a:off x="914400" y="36396689"/>
            <a:ext cx="11103429" cy="6537960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87FCD01-D239-9341-A7B4-481D28ACE122}"/>
              </a:ext>
            </a:extLst>
          </p:cNvPr>
          <p:cNvSpPr/>
          <p:nvPr/>
        </p:nvSpPr>
        <p:spPr>
          <a:xfrm>
            <a:off x="12459951" y="36402656"/>
            <a:ext cx="13258800" cy="6531993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E8E49F-6FA2-9243-8F10-2F9CE1703585}"/>
              </a:ext>
            </a:extLst>
          </p:cNvPr>
          <p:cNvSpPr txBox="1"/>
          <p:nvPr/>
        </p:nvSpPr>
        <p:spPr>
          <a:xfrm>
            <a:off x="1045030" y="38407443"/>
            <a:ext cx="84826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57185" indent="-557185" algn="just">
              <a:buAutoNum type="arabicPeriod"/>
            </a:pPr>
            <a:r>
              <a:rPr lang="en-US" sz="4000" dirty="0"/>
              <a:t>Reference</a:t>
            </a:r>
          </a:p>
          <a:p>
            <a:pPr marL="557185" indent="-557185" algn="just">
              <a:buAutoNum type="arabicPeriod"/>
            </a:pPr>
            <a:r>
              <a:rPr lang="en-US" sz="4000" dirty="0"/>
              <a:t>Reference</a:t>
            </a:r>
          </a:p>
          <a:p>
            <a:pPr marL="557185" indent="-557185" algn="just">
              <a:buAutoNum type="arabicPeriod"/>
            </a:pPr>
            <a:r>
              <a:rPr lang="en-US" sz="4000" dirty="0"/>
              <a:t>Etc.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BB20951-0E2C-C344-9224-1062597E7155}"/>
              </a:ext>
            </a:extLst>
          </p:cNvPr>
          <p:cNvSpPr txBox="1"/>
          <p:nvPr/>
        </p:nvSpPr>
        <p:spPr>
          <a:xfrm>
            <a:off x="12590578" y="38361723"/>
            <a:ext cx="130388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Include anyone who helped you, such as lab members and collaborators, as well as funding source(s) and those in charge of your program. </a:t>
            </a:r>
            <a:br>
              <a:rPr lang="en-US" sz="4000" dirty="0"/>
            </a:br>
            <a:endParaRPr lang="en-US" sz="4000" dirty="0"/>
          </a:p>
          <a:p>
            <a:r>
              <a:rPr lang="en-US" sz="4000" dirty="0"/>
              <a:t>This research was conducted as a part of the Brandeis XXX Fellowship (Grant #######). We would also like to thank the Brandeis </a:t>
            </a:r>
            <a:r>
              <a:rPr lang="en-US" sz="4000" dirty="0" err="1"/>
              <a:t>SciComm</a:t>
            </a:r>
            <a:r>
              <a:rPr lang="en-US" sz="4000" dirty="0"/>
              <a:t> Lab for their help preparing this poster.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AC948D5-4D87-3B4A-8F24-FF429C15FD33}"/>
              </a:ext>
            </a:extLst>
          </p:cNvPr>
          <p:cNvSpPr/>
          <p:nvPr/>
        </p:nvSpPr>
        <p:spPr>
          <a:xfrm>
            <a:off x="14630400" y="25687899"/>
            <a:ext cx="17373600" cy="1828800"/>
          </a:xfrm>
          <a:prstGeom prst="rect">
            <a:avLst/>
          </a:prstGeom>
          <a:solidFill>
            <a:srgbClr val="1D2F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F03412-8FD2-9444-84E1-6B68AA48B0A4}"/>
              </a:ext>
            </a:extLst>
          </p:cNvPr>
          <p:cNvSpPr txBox="1"/>
          <p:nvPr/>
        </p:nvSpPr>
        <p:spPr>
          <a:xfrm>
            <a:off x="19894449" y="25940580"/>
            <a:ext cx="68455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latin typeface="Cambria" panose="02040503050406030204" pitchFamily="18" charset="0"/>
              </a:rPr>
              <a:t>Conclusions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0DC403-7F63-9B45-BD95-26548321E5EE}"/>
              </a:ext>
            </a:extLst>
          </p:cNvPr>
          <p:cNvSpPr/>
          <p:nvPr/>
        </p:nvSpPr>
        <p:spPr>
          <a:xfrm>
            <a:off x="14630400" y="25687901"/>
            <a:ext cx="17373600" cy="10316085"/>
          </a:xfrm>
          <a:prstGeom prst="rect">
            <a:avLst/>
          </a:prstGeom>
          <a:noFill/>
          <a:ln>
            <a:solidFill>
              <a:srgbClr val="1D2F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47AED7F-1145-414E-B0D3-DEE8E935E54E}"/>
              </a:ext>
            </a:extLst>
          </p:cNvPr>
          <p:cNvSpPr txBox="1"/>
          <p:nvPr/>
        </p:nvSpPr>
        <p:spPr>
          <a:xfrm>
            <a:off x="14935201" y="27709382"/>
            <a:ext cx="168736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/>
              <a:t>What can you conclude based on your data?</a:t>
            </a:r>
          </a:p>
          <a:p>
            <a:pPr algn="just"/>
            <a:endParaRPr lang="en-US" sz="4000" dirty="0"/>
          </a:p>
          <a:p>
            <a:pPr algn="just"/>
            <a:r>
              <a:rPr lang="en-US" sz="4000" dirty="0"/>
              <a:t>What are the future directions of this work?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5B4F1CB-3B15-8D40-B15E-8848C49DA9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48678" y="37972810"/>
            <a:ext cx="5460195" cy="328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0F0BE1-E2D0-1E42-87CF-AF92A885E805}"/>
              </a:ext>
            </a:extLst>
          </p:cNvPr>
          <p:cNvSpPr txBox="1"/>
          <p:nvPr/>
        </p:nvSpPr>
        <p:spPr>
          <a:xfrm>
            <a:off x="1028700" y="3614060"/>
            <a:ext cx="30861000" cy="1735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/>
              <a:t>Poster Size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r>
              <a:rPr lang="en-US" sz="6600" dirty="0"/>
              <a:t>This template was designed with the following dimensions: 36” width x 48” height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r>
              <a:rPr lang="en-US" sz="6600" dirty="0"/>
              <a:t>To change the dimensions of the poster, go to: Design &gt; Slide Size &gt; Page Setup 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endParaRPr lang="en-US" sz="6600" dirty="0"/>
          </a:p>
          <a:p>
            <a:r>
              <a:rPr lang="en-US" sz="6600" b="1" dirty="0"/>
              <a:t>Fonts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r>
              <a:rPr lang="en-US" sz="6600" dirty="0"/>
              <a:t>The default fonts used in this layout are Cambria (for headings) and Calibri (for body text)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r>
              <a:rPr lang="en-US" sz="6600" dirty="0"/>
              <a:t>You may change the font(s), though sizes and positions may need to be adjusted as well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r>
              <a:rPr lang="en-US" sz="6600" dirty="0"/>
              <a:t>If changing a font, be sure to use a type that is easy to read (generally plain, sans-serif fonts are best, such as Arial or Helvetica)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endParaRPr lang="en-US" sz="6600" dirty="0"/>
          </a:p>
          <a:p>
            <a:r>
              <a:rPr lang="en-US" sz="6600" b="1" dirty="0"/>
              <a:t>Need Help?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r>
              <a:rPr lang="en-US" sz="6600" dirty="0"/>
              <a:t>Schedule an appointment with the </a:t>
            </a:r>
            <a:r>
              <a:rPr lang="en-US" sz="6600" dirty="0" err="1"/>
              <a:t>SciComm</a:t>
            </a:r>
            <a:r>
              <a:rPr lang="en-US" sz="6600" dirty="0"/>
              <a:t> Lab! Our trained fellows are happy to help with any step of the poster preparation process, from brainstorming and planning to layout and design to practicing your presentation skills.</a:t>
            </a:r>
          </a:p>
          <a:p>
            <a:pPr marL="514337" indent="-514337">
              <a:buFont typeface="Arial" panose="020B0604020202020204" pitchFamily="34" charset="0"/>
              <a:buChar char="•"/>
            </a:pPr>
            <a:r>
              <a:rPr lang="en-US" sz="6600" dirty="0"/>
              <a:t>Visit us online here: http://</a:t>
            </a:r>
            <a:r>
              <a:rPr lang="en-US" sz="6600" dirty="0" err="1"/>
              <a:t>sciences.brandeis.edu</a:t>
            </a:r>
            <a:r>
              <a:rPr lang="en-US" sz="6600" dirty="0"/>
              <a:t>/</a:t>
            </a:r>
            <a:r>
              <a:rPr lang="en-US" sz="6600" dirty="0" err="1"/>
              <a:t>index.php</a:t>
            </a:r>
            <a:r>
              <a:rPr lang="en-US" sz="6600" dirty="0"/>
              <a:t>/</a:t>
            </a:r>
            <a:r>
              <a:rPr lang="en-US" sz="6600" dirty="0" err="1"/>
              <a:t>brandeis</a:t>
            </a:r>
            <a:r>
              <a:rPr lang="en-US" sz="6600" dirty="0"/>
              <a:t>-science-communication-lab/</a:t>
            </a:r>
          </a:p>
        </p:txBody>
      </p:sp>
    </p:spTree>
    <p:extLst>
      <p:ext uri="{BB962C8B-B14F-4D97-AF65-F5344CB8AC3E}">
        <p14:creationId xmlns:p14="http://schemas.microsoft.com/office/powerpoint/2010/main" val="18112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322</Words>
  <Application>Microsoft Office PowerPoint</Application>
  <PresentationFormat>Custom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 Bailey</dc:creator>
  <cp:lastModifiedBy>Judith Heinrich</cp:lastModifiedBy>
  <cp:revision>34</cp:revision>
  <cp:lastPrinted>2019-06-27T12:47:03Z</cp:lastPrinted>
  <dcterms:created xsi:type="dcterms:W3CDTF">2019-06-24T14:22:50Z</dcterms:created>
  <dcterms:modified xsi:type="dcterms:W3CDTF">2019-07-12T15:40:49Z</dcterms:modified>
</cp:coreProperties>
</file>