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5D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EB6EF5A-C389-4067-8090-9F80F9A0F0DC}">
  <a:tblStyle styleId="{5EB6EF5A-C389-4067-8090-9F80F9A0F0DC}"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3D3AFE19-C486-4982-AEB8-2186AA93D1A6}" styleName="Table_1"/>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630"/>
  </p:normalViewPr>
  <p:slideViewPr>
    <p:cSldViewPr snapToGrid="0" snapToObjects="1">
      <p:cViewPr varScale="1">
        <p:scale>
          <a:sx n="105" d="100"/>
          <a:sy n="105" d="100"/>
        </p:scale>
        <p:origin x="192" y="25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17462956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992950" y="992700"/>
            <a:ext cx="3158100" cy="3158100"/>
          </a:xfrm>
          <a:prstGeom prst="rect">
            <a:avLst/>
          </a:prstGeom>
          <a:noFill/>
          <a:ln w="28575" cap="flat" cmpd="sng">
            <a:solidFill>
              <a:schemeClr val="lt1"/>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096250" y="1627200"/>
            <a:ext cx="2951400" cy="1584300"/>
          </a:xfrm>
          <a:prstGeom prst="rect">
            <a:avLst/>
          </a:prstGeom>
        </p:spPr>
        <p:txBody>
          <a:bodyPr lIns="91425" tIns="91425" rIns="91425" bIns="91425" anchor="ctr" anchorCtr="0"/>
          <a:lstStyle>
            <a:lvl1pPr lvl="0" algn="ctr">
              <a:spcBef>
                <a:spcPts val="0"/>
              </a:spcBef>
              <a:buClr>
                <a:schemeClr val="lt1"/>
              </a:buClr>
              <a:buFont typeface="Lato"/>
              <a:defRPr>
                <a:solidFill>
                  <a:schemeClr val="lt1"/>
                </a:solidFill>
                <a:latin typeface="Lato"/>
                <a:ea typeface="Lato"/>
                <a:cs typeface="Lato"/>
                <a:sym typeface="Lato"/>
              </a:defRPr>
            </a:lvl1pPr>
            <a:lvl2pPr lvl="1" algn="ctr">
              <a:spcBef>
                <a:spcPts val="0"/>
              </a:spcBef>
              <a:buClr>
                <a:schemeClr val="lt1"/>
              </a:buClr>
              <a:buFont typeface="Lato"/>
              <a:defRPr>
                <a:solidFill>
                  <a:schemeClr val="lt1"/>
                </a:solidFill>
                <a:latin typeface="Lato"/>
                <a:ea typeface="Lato"/>
                <a:cs typeface="Lato"/>
                <a:sym typeface="Lato"/>
              </a:defRPr>
            </a:lvl2pPr>
            <a:lvl3pPr lvl="2" algn="ctr">
              <a:spcBef>
                <a:spcPts val="0"/>
              </a:spcBef>
              <a:buClr>
                <a:schemeClr val="lt1"/>
              </a:buClr>
              <a:buFont typeface="Lato"/>
              <a:defRPr>
                <a:solidFill>
                  <a:schemeClr val="lt1"/>
                </a:solidFill>
                <a:latin typeface="Lato"/>
                <a:ea typeface="Lato"/>
                <a:cs typeface="Lato"/>
                <a:sym typeface="Lato"/>
              </a:defRPr>
            </a:lvl3pPr>
            <a:lvl4pPr lvl="3" algn="ctr">
              <a:spcBef>
                <a:spcPts val="0"/>
              </a:spcBef>
              <a:buClr>
                <a:schemeClr val="lt1"/>
              </a:buClr>
              <a:buFont typeface="Lato"/>
              <a:defRPr>
                <a:solidFill>
                  <a:schemeClr val="lt1"/>
                </a:solidFill>
                <a:latin typeface="Lato"/>
                <a:ea typeface="Lato"/>
                <a:cs typeface="Lato"/>
                <a:sym typeface="Lato"/>
              </a:defRPr>
            </a:lvl4pPr>
            <a:lvl5pPr lvl="4" algn="ctr">
              <a:spcBef>
                <a:spcPts val="0"/>
              </a:spcBef>
              <a:buClr>
                <a:schemeClr val="lt1"/>
              </a:buClr>
              <a:buFont typeface="Lato"/>
              <a:defRPr>
                <a:solidFill>
                  <a:schemeClr val="lt1"/>
                </a:solidFill>
                <a:latin typeface="Lato"/>
                <a:ea typeface="Lato"/>
                <a:cs typeface="Lato"/>
                <a:sym typeface="Lato"/>
              </a:defRPr>
            </a:lvl5pPr>
            <a:lvl6pPr lvl="5" algn="ctr">
              <a:spcBef>
                <a:spcPts val="0"/>
              </a:spcBef>
              <a:buClr>
                <a:schemeClr val="lt1"/>
              </a:buClr>
              <a:buFont typeface="Lato"/>
              <a:defRPr>
                <a:solidFill>
                  <a:schemeClr val="lt1"/>
                </a:solidFill>
                <a:latin typeface="Lato"/>
                <a:ea typeface="Lato"/>
                <a:cs typeface="Lato"/>
                <a:sym typeface="Lato"/>
              </a:defRPr>
            </a:lvl6pPr>
            <a:lvl7pPr lvl="6" algn="ctr">
              <a:spcBef>
                <a:spcPts val="0"/>
              </a:spcBef>
              <a:buClr>
                <a:schemeClr val="lt1"/>
              </a:buClr>
              <a:buFont typeface="Lato"/>
              <a:defRPr>
                <a:solidFill>
                  <a:schemeClr val="lt1"/>
                </a:solidFill>
                <a:latin typeface="Lato"/>
                <a:ea typeface="Lato"/>
                <a:cs typeface="Lato"/>
                <a:sym typeface="Lato"/>
              </a:defRPr>
            </a:lvl7pPr>
            <a:lvl8pPr lvl="7" algn="ctr">
              <a:spcBef>
                <a:spcPts val="0"/>
              </a:spcBef>
              <a:buClr>
                <a:schemeClr val="lt1"/>
              </a:buClr>
              <a:buFont typeface="Lato"/>
              <a:defRPr>
                <a:solidFill>
                  <a:schemeClr val="lt1"/>
                </a:solidFill>
                <a:latin typeface="Lato"/>
                <a:ea typeface="Lato"/>
                <a:cs typeface="Lato"/>
                <a:sym typeface="Lato"/>
              </a:defRPr>
            </a:lvl8pPr>
            <a:lvl9pPr lvl="8" algn="ctr">
              <a:spcBef>
                <a:spcPts val="0"/>
              </a:spcBef>
              <a:buClr>
                <a:schemeClr val="lt1"/>
              </a:buClr>
              <a:buFont typeface="Lato"/>
              <a:defRPr>
                <a:solidFill>
                  <a:schemeClr val="lt1"/>
                </a:solidFill>
                <a:latin typeface="Lato"/>
                <a:ea typeface="Lato"/>
                <a:cs typeface="Lato"/>
                <a:sym typeface="Lato"/>
              </a:defRPr>
            </a:lvl9pPr>
          </a:lstStyle>
          <a:p>
            <a:endParaRPr/>
          </a:p>
        </p:txBody>
      </p:sp>
      <p:sp>
        <p:nvSpPr>
          <p:cNvPr id="13" name="Shape 13"/>
          <p:cNvSpPr txBox="1">
            <a:spLocks noGrp="1"/>
          </p:cNvSpPr>
          <p:nvPr>
            <p:ph type="subTitle" idx="1"/>
          </p:nvPr>
        </p:nvSpPr>
        <p:spPr>
          <a:xfrm>
            <a:off x="3096362" y="3266930"/>
            <a:ext cx="2951400" cy="701400"/>
          </a:xfrm>
          <a:prstGeom prst="rect">
            <a:avLst/>
          </a:prstGeom>
        </p:spPr>
        <p:txBody>
          <a:bodyPr lIns="91425" tIns="91425" rIns="91425" bIns="91425" anchor="b" anchorCtr="0"/>
          <a:lstStyle>
            <a:lvl1pPr lvl="0" algn="ctr">
              <a:lnSpc>
                <a:spcPct val="100000"/>
              </a:lnSpc>
              <a:spcBef>
                <a:spcPts val="0"/>
              </a:spcBef>
              <a:spcAft>
                <a:spcPts val="0"/>
              </a:spcAft>
              <a:buClr>
                <a:schemeClr val="lt1"/>
              </a:buClr>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Shape 1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50" name="Shape 50"/>
          <p:cNvSpPr txBox="1">
            <a:spLocks noGrp="1"/>
          </p:cNvSpPr>
          <p:nvPr>
            <p:ph type="title"/>
          </p:nvPr>
        </p:nvSpPr>
        <p:spPr>
          <a:xfrm>
            <a:off x="311700" y="1233100"/>
            <a:ext cx="8520600" cy="1610100"/>
          </a:xfrm>
          <a:prstGeom prst="rect">
            <a:avLst/>
          </a:prstGeom>
        </p:spPr>
        <p:txBody>
          <a:bodyPr lIns="91425" tIns="91425" rIns="91425" bIns="91425" anchor="b" anchorCtr="0"/>
          <a:lstStyle>
            <a:lvl1pPr lvl="0" algn="ctr">
              <a:spcBef>
                <a:spcPts val="0"/>
              </a:spcBef>
              <a:buSzPct val="100000"/>
              <a:buFont typeface="Lato"/>
              <a:defRPr sz="10000">
                <a:latin typeface="Lato"/>
                <a:ea typeface="Lato"/>
                <a:cs typeface="Lato"/>
                <a:sym typeface="Lato"/>
              </a:defRPr>
            </a:lvl1pPr>
            <a:lvl2pPr lvl="1" algn="ctr">
              <a:spcBef>
                <a:spcPts val="0"/>
              </a:spcBef>
              <a:buSzPct val="100000"/>
              <a:buFont typeface="Lato"/>
              <a:defRPr sz="10000">
                <a:latin typeface="Lato"/>
                <a:ea typeface="Lato"/>
                <a:cs typeface="Lato"/>
                <a:sym typeface="Lato"/>
              </a:defRPr>
            </a:lvl2pPr>
            <a:lvl3pPr lvl="2" algn="ctr">
              <a:spcBef>
                <a:spcPts val="0"/>
              </a:spcBef>
              <a:buSzPct val="100000"/>
              <a:buFont typeface="Lato"/>
              <a:defRPr sz="10000">
                <a:latin typeface="Lato"/>
                <a:ea typeface="Lato"/>
                <a:cs typeface="Lato"/>
                <a:sym typeface="Lato"/>
              </a:defRPr>
            </a:lvl3pPr>
            <a:lvl4pPr lvl="3" algn="ctr">
              <a:spcBef>
                <a:spcPts val="0"/>
              </a:spcBef>
              <a:buSzPct val="100000"/>
              <a:buFont typeface="Lato"/>
              <a:defRPr sz="10000">
                <a:latin typeface="Lato"/>
                <a:ea typeface="Lato"/>
                <a:cs typeface="Lato"/>
                <a:sym typeface="Lato"/>
              </a:defRPr>
            </a:lvl4pPr>
            <a:lvl5pPr lvl="4" algn="ctr">
              <a:spcBef>
                <a:spcPts val="0"/>
              </a:spcBef>
              <a:buSzPct val="100000"/>
              <a:buFont typeface="Lato"/>
              <a:defRPr sz="10000">
                <a:latin typeface="Lato"/>
                <a:ea typeface="Lato"/>
                <a:cs typeface="Lato"/>
                <a:sym typeface="Lato"/>
              </a:defRPr>
            </a:lvl5pPr>
            <a:lvl6pPr lvl="5" algn="ctr">
              <a:spcBef>
                <a:spcPts val="0"/>
              </a:spcBef>
              <a:buSzPct val="100000"/>
              <a:buFont typeface="Lato"/>
              <a:defRPr sz="10000">
                <a:latin typeface="Lato"/>
                <a:ea typeface="Lato"/>
                <a:cs typeface="Lato"/>
                <a:sym typeface="Lato"/>
              </a:defRPr>
            </a:lvl6pPr>
            <a:lvl7pPr lvl="6" algn="ctr">
              <a:spcBef>
                <a:spcPts val="0"/>
              </a:spcBef>
              <a:buSzPct val="100000"/>
              <a:buFont typeface="Lato"/>
              <a:defRPr sz="10000">
                <a:latin typeface="Lato"/>
                <a:ea typeface="Lato"/>
                <a:cs typeface="Lato"/>
                <a:sym typeface="Lato"/>
              </a:defRPr>
            </a:lvl7pPr>
            <a:lvl8pPr lvl="7" algn="ctr">
              <a:spcBef>
                <a:spcPts val="0"/>
              </a:spcBef>
              <a:buSzPct val="100000"/>
              <a:buFont typeface="Lato"/>
              <a:defRPr sz="10000">
                <a:latin typeface="Lato"/>
                <a:ea typeface="Lato"/>
                <a:cs typeface="Lato"/>
                <a:sym typeface="Lato"/>
              </a:defRPr>
            </a:lvl8pPr>
            <a:lvl9pPr lvl="8" algn="ctr">
              <a:spcBef>
                <a:spcPts val="0"/>
              </a:spcBef>
              <a:buSzPct val="100000"/>
              <a:buFont typeface="Lato"/>
              <a:defRPr sz="10000">
                <a:latin typeface="Lato"/>
                <a:ea typeface="Lato"/>
                <a:cs typeface="Lato"/>
                <a:sym typeface="Lato"/>
              </a:defRPr>
            </a:lvl9pPr>
          </a:lstStyle>
          <a:p>
            <a:endParaRPr/>
          </a:p>
        </p:txBody>
      </p:sp>
      <p:sp>
        <p:nvSpPr>
          <p:cNvPr id="51" name="Shape 51"/>
          <p:cNvSpPr txBox="1">
            <a:spLocks noGrp="1"/>
          </p:cNvSpPr>
          <p:nvPr>
            <p:ph type="body" idx="1"/>
          </p:nvPr>
        </p:nvSpPr>
        <p:spPr>
          <a:xfrm>
            <a:off x="311700" y="29194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509550" y="1423875"/>
            <a:ext cx="8124900" cy="1798200"/>
          </a:xfrm>
          <a:prstGeom prst="rect">
            <a:avLst/>
          </a:prstGeom>
        </p:spPr>
        <p:txBody>
          <a:bodyPr lIns="91425" tIns="91425" rIns="91425" bIns="91425" anchor="ctr" anchorCtr="0"/>
          <a:lstStyle>
            <a:lvl1pPr lvl="0" algn="ctr">
              <a:spcBef>
                <a:spcPts val="0"/>
              </a:spcBef>
              <a:buClr>
                <a:schemeClr val="lt1"/>
              </a:buClr>
              <a:buSzPct val="100000"/>
              <a:buFont typeface="Lato"/>
              <a:defRPr sz="4800" b="0">
                <a:solidFill>
                  <a:schemeClr val="lt1"/>
                </a:solidFill>
                <a:latin typeface="Lato"/>
                <a:ea typeface="Lato"/>
                <a:cs typeface="Lato"/>
                <a:sym typeface="Lato"/>
              </a:defRPr>
            </a:lvl1pPr>
            <a:lvl2pPr lvl="1" algn="ctr">
              <a:spcBef>
                <a:spcPts val="0"/>
              </a:spcBef>
              <a:buClr>
                <a:schemeClr val="lt1"/>
              </a:buClr>
              <a:buSzPct val="100000"/>
              <a:buFont typeface="Lato"/>
              <a:defRPr sz="4800" b="0">
                <a:solidFill>
                  <a:schemeClr val="lt1"/>
                </a:solidFill>
                <a:latin typeface="Lato"/>
                <a:ea typeface="Lato"/>
                <a:cs typeface="Lato"/>
                <a:sym typeface="Lato"/>
              </a:defRPr>
            </a:lvl2pPr>
            <a:lvl3pPr lvl="2" algn="ctr">
              <a:spcBef>
                <a:spcPts val="0"/>
              </a:spcBef>
              <a:buClr>
                <a:schemeClr val="lt1"/>
              </a:buClr>
              <a:buSzPct val="100000"/>
              <a:buFont typeface="Lato"/>
              <a:defRPr sz="4800" b="0">
                <a:solidFill>
                  <a:schemeClr val="lt1"/>
                </a:solidFill>
                <a:latin typeface="Lato"/>
                <a:ea typeface="Lato"/>
                <a:cs typeface="Lato"/>
                <a:sym typeface="Lato"/>
              </a:defRPr>
            </a:lvl3pPr>
            <a:lvl4pPr lvl="3" algn="ctr">
              <a:spcBef>
                <a:spcPts val="0"/>
              </a:spcBef>
              <a:buClr>
                <a:schemeClr val="lt1"/>
              </a:buClr>
              <a:buSzPct val="100000"/>
              <a:buFont typeface="Lato"/>
              <a:defRPr sz="4800" b="0">
                <a:solidFill>
                  <a:schemeClr val="lt1"/>
                </a:solidFill>
                <a:latin typeface="Lato"/>
                <a:ea typeface="Lato"/>
                <a:cs typeface="Lato"/>
                <a:sym typeface="Lato"/>
              </a:defRPr>
            </a:lvl4pPr>
            <a:lvl5pPr lvl="4" algn="ctr">
              <a:spcBef>
                <a:spcPts val="0"/>
              </a:spcBef>
              <a:buClr>
                <a:schemeClr val="lt1"/>
              </a:buClr>
              <a:buSzPct val="100000"/>
              <a:buFont typeface="Lato"/>
              <a:defRPr sz="4800" b="0">
                <a:solidFill>
                  <a:schemeClr val="lt1"/>
                </a:solidFill>
                <a:latin typeface="Lato"/>
                <a:ea typeface="Lato"/>
                <a:cs typeface="Lato"/>
                <a:sym typeface="Lato"/>
              </a:defRPr>
            </a:lvl5pPr>
            <a:lvl6pPr lvl="5" algn="ctr">
              <a:spcBef>
                <a:spcPts val="0"/>
              </a:spcBef>
              <a:buClr>
                <a:schemeClr val="lt1"/>
              </a:buClr>
              <a:buSzPct val="100000"/>
              <a:buFont typeface="Lato"/>
              <a:defRPr sz="4800" b="0">
                <a:solidFill>
                  <a:schemeClr val="lt1"/>
                </a:solidFill>
                <a:latin typeface="Lato"/>
                <a:ea typeface="Lato"/>
                <a:cs typeface="Lato"/>
                <a:sym typeface="Lato"/>
              </a:defRPr>
            </a:lvl6pPr>
            <a:lvl7pPr lvl="6" algn="ctr">
              <a:spcBef>
                <a:spcPts val="0"/>
              </a:spcBef>
              <a:buClr>
                <a:schemeClr val="lt1"/>
              </a:buClr>
              <a:buSzPct val="100000"/>
              <a:buFont typeface="Lato"/>
              <a:defRPr sz="4800" b="0">
                <a:solidFill>
                  <a:schemeClr val="lt1"/>
                </a:solidFill>
                <a:latin typeface="Lato"/>
                <a:ea typeface="Lato"/>
                <a:cs typeface="Lato"/>
                <a:sym typeface="Lato"/>
              </a:defRPr>
            </a:lvl7pPr>
            <a:lvl8pPr lvl="7" algn="ctr">
              <a:spcBef>
                <a:spcPts val="0"/>
              </a:spcBef>
              <a:buClr>
                <a:schemeClr val="lt1"/>
              </a:buClr>
              <a:buSzPct val="100000"/>
              <a:buFont typeface="Lato"/>
              <a:defRPr sz="4800" b="0">
                <a:solidFill>
                  <a:schemeClr val="lt1"/>
                </a:solidFill>
                <a:latin typeface="Lato"/>
                <a:ea typeface="Lato"/>
                <a:cs typeface="Lato"/>
                <a:sym typeface="Lato"/>
              </a:defRPr>
            </a:lvl8pPr>
            <a:lvl9pPr lvl="8" algn="ctr">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17" name="Shape 1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91377"/>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dk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Lato"/>
              <a:defRPr sz="4800" b="0">
                <a:solidFill>
                  <a:schemeClr val="lt1"/>
                </a:solidFill>
                <a:latin typeface="Lato"/>
                <a:ea typeface="Lato"/>
                <a:cs typeface="Lato"/>
                <a:sym typeface="Lato"/>
              </a:defRPr>
            </a:lvl1pPr>
            <a:lvl2pPr lvl="1">
              <a:spcBef>
                <a:spcPts val="0"/>
              </a:spcBef>
              <a:buClr>
                <a:schemeClr val="lt1"/>
              </a:buClr>
              <a:buSzPct val="100000"/>
              <a:buFont typeface="Lato"/>
              <a:defRPr sz="4800" b="0">
                <a:solidFill>
                  <a:schemeClr val="lt1"/>
                </a:solidFill>
                <a:latin typeface="Lato"/>
                <a:ea typeface="Lato"/>
                <a:cs typeface="Lato"/>
                <a:sym typeface="Lato"/>
              </a:defRPr>
            </a:lvl2pPr>
            <a:lvl3pPr lvl="2">
              <a:spcBef>
                <a:spcPts val="0"/>
              </a:spcBef>
              <a:buClr>
                <a:schemeClr val="lt1"/>
              </a:buClr>
              <a:buSzPct val="100000"/>
              <a:buFont typeface="Lato"/>
              <a:defRPr sz="4800" b="0">
                <a:solidFill>
                  <a:schemeClr val="lt1"/>
                </a:solidFill>
                <a:latin typeface="Lato"/>
                <a:ea typeface="Lato"/>
                <a:cs typeface="Lato"/>
                <a:sym typeface="Lato"/>
              </a:defRPr>
            </a:lvl3pPr>
            <a:lvl4pPr lvl="3">
              <a:spcBef>
                <a:spcPts val="0"/>
              </a:spcBef>
              <a:buClr>
                <a:schemeClr val="lt1"/>
              </a:buClr>
              <a:buSzPct val="100000"/>
              <a:buFont typeface="Lato"/>
              <a:defRPr sz="4800" b="0">
                <a:solidFill>
                  <a:schemeClr val="lt1"/>
                </a:solidFill>
                <a:latin typeface="Lato"/>
                <a:ea typeface="Lato"/>
                <a:cs typeface="Lato"/>
                <a:sym typeface="Lato"/>
              </a:defRPr>
            </a:lvl4pPr>
            <a:lvl5pPr lvl="4">
              <a:spcBef>
                <a:spcPts val="0"/>
              </a:spcBef>
              <a:buClr>
                <a:schemeClr val="lt1"/>
              </a:buClr>
              <a:buSzPct val="100000"/>
              <a:buFont typeface="Lato"/>
              <a:defRPr sz="4800" b="0">
                <a:solidFill>
                  <a:schemeClr val="lt1"/>
                </a:solidFill>
                <a:latin typeface="Lato"/>
                <a:ea typeface="Lato"/>
                <a:cs typeface="Lato"/>
                <a:sym typeface="Lato"/>
              </a:defRPr>
            </a:lvl5pPr>
            <a:lvl6pPr lvl="5">
              <a:spcBef>
                <a:spcPts val="0"/>
              </a:spcBef>
              <a:buClr>
                <a:schemeClr val="lt1"/>
              </a:buClr>
              <a:buSzPct val="100000"/>
              <a:buFont typeface="Lato"/>
              <a:defRPr sz="4800" b="0">
                <a:solidFill>
                  <a:schemeClr val="lt1"/>
                </a:solidFill>
                <a:latin typeface="Lato"/>
                <a:ea typeface="Lato"/>
                <a:cs typeface="Lato"/>
                <a:sym typeface="Lato"/>
              </a:defRPr>
            </a:lvl6pPr>
            <a:lvl7pPr lvl="6">
              <a:spcBef>
                <a:spcPts val="0"/>
              </a:spcBef>
              <a:buClr>
                <a:schemeClr val="lt1"/>
              </a:buClr>
              <a:buSzPct val="100000"/>
              <a:buFont typeface="Lato"/>
              <a:defRPr sz="4800" b="0">
                <a:solidFill>
                  <a:schemeClr val="lt1"/>
                </a:solidFill>
                <a:latin typeface="Lato"/>
                <a:ea typeface="Lato"/>
                <a:cs typeface="Lato"/>
                <a:sym typeface="Lato"/>
              </a:defRPr>
            </a:lvl7pPr>
            <a:lvl8pPr lvl="7">
              <a:spcBef>
                <a:spcPts val="0"/>
              </a:spcBef>
              <a:buClr>
                <a:schemeClr val="lt1"/>
              </a:buClr>
              <a:buSzPct val="100000"/>
              <a:buFont typeface="Lato"/>
              <a:defRPr sz="4800" b="0">
                <a:solidFill>
                  <a:schemeClr val="lt1"/>
                </a:solidFill>
                <a:latin typeface="Lato"/>
                <a:ea typeface="Lato"/>
                <a:cs typeface="Lato"/>
                <a:sym typeface="Lato"/>
              </a:defRPr>
            </a:lvl8pPr>
            <a:lvl9pPr lvl="8">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37" name="Shape 3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1" name="Shape 41"/>
          <p:cNvSpPr txBox="1">
            <a:spLocks noGrp="1"/>
          </p:cNvSpPr>
          <p:nvPr>
            <p:ph type="title"/>
          </p:nvPr>
        </p:nvSpPr>
        <p:spPr>
          <a:xfrm>
            <a:off x="265500" y="1107950"/>
            <a:ext cx="4045200" cy="16836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8452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91350"/>
            <a:ext cx="8520600" cy="626100"/>
          </a:xfrm>
          <a:prstGeom prst="rect">
            <a:avLst/>
          </a:prstGeom>
          <a:noFill/>
          <a:ln>
            <a:noFill/>
          </a:ln>
        </p:spPr>
        <p:txBody>
          <a:bodyPr lIns="91425" tIns="91425" rIns="91425" bIns="91425" anchor="t" anchorCtr="0"/>
          <a:lstStyle>
            <a:lvl1pPr lv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Lato"/>
                <a:ea typeface="Lato"/>
                <a:cs typeface="Lato"/>
                <a:sym typeface="Lato"/>
              </a:rPr>
              <a:t>‹#›</a:t>
            </a:fld>
            <a:endParaRPr lang="en" sz="1000">
              <a:solidFill>
                <a:schemeClr val="dk2"/>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096250" y="1627200"/>
            <a:ext cx="2951400" cy="1584300"/>
          </a:xfrm>
          <a:prstGeom prst="rect">
            <a:avLst/>
          </a:prstGeom>
        </p:spPr>
        <p:txBody>
          <a:bodyPr lIns="91425" tIns="91425" rIns="91425" bIns="91425" anchor="ctr" anchorCtr="0">
            <a:noAutofit/>
          </a:bodyPr>
          <a:lstStyle/>
          <a:p>
            <a:pPr lvl="0">
              <a:spcBef>
                <a:spcPts val="0"/>
              </a:spcBef>
              <a:buNone/>
            </a:pPr>
            <a:r>
              <a:rPr lang="en"/>
              <a:t>How inclusive is Brandeis in terms of Religion?</a:t>
            </a:r>
          </a:p>
        </p:txBody>
      </p:sp>
      <p:sp>
        <p:nvSpPr>
          <p:cNvPr id="60" name="Shape 60"/>
          <p:cNvSpPr txBox="1">
            <a:spLocks noGrp="1"/>
          </p:cNvSpPr>
          <p:nvPr>
            <p:ph type="subTitle" idx="1"/>
          </p:nvPr>
        </p:nvSpPr>
        <p:spPr>
          <a:xfrm>
            <a:off x="3096362" y="3266930"/>
            <a:ext cx="2951400" cy="701400"/>
          </a:xfrm>
          <a:prstGeom prst="rect">
            <a:avLst/>
          </a:prstGeom>
        </p:spPr>
        <p:txBody>
          <a:bodyPr lIns="91425" tIns="91425" rIns="91425" bIns="91425" anchor="b" anchorCtr="0">
            <a:noAutofit/>
          </a:bodyPr>
          <a:lstStyle/>
          <a:p>
            <a:pPr lvl="0">
              <a:spcBef>
                <a:spcPts val="0"/>
              </a:spcBef>
              <a:buNone/>
            </a:pPr>
            <a:r>
              <a:rPr lang="en" dirty="0"/>
              <a:t>By Jung Kim</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pic>
        <p:nvPicPr>
          <p:cNvPr id="67" name="Shape 67" descr="Brandeis University seal"/>
          <p:cNvPicPr preferRelativeResize="0"/>
          <p:nvPr/>
        </p:nvPicPr>
        <p:blipFill>
          <a:blip r:embed="rId3">
            <a:alphaModFix/>
          </a:blip>
          <a:stretch>
            <a:fillRect/>
          </a:stretch>
        </p:blipFill>
        <p:spPr>
          <a:xfrm>
            <a:off x="3655625" y="2827950"/>
            <a:ext cx="1905000" cy="1905000"/>
          </a:xfrm>
          <a:prstGeom prst="rect">
            <a:avLst/>
          </a:prstGeom>
          <a:noFill/>
          <a:ln>
            <a:noFill/>
          </a:ln>
        </p:spPr>
      </p:pic>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482600" rtl="0">
              <a:spcBef>
                <a:spcPts val="0"/>
              </a:spcBef>
              <a:buSzPct val="100000"/>
            </a:pPr>
            <a:r>
              <a:rPr lang="en" sz="4000" dirty="0"/>
              <a:t>The image of Brandeis University</a:t>
            </a:r>
          </a:p>
          <a:p>
            <a:pPr marL="457200" lvl="0" indent="-482600">
              <a:spcBef>
                <a:spcPts val="0"/>
              </a:spcBef>
              <a:buSzPct val="100000"/>
            </a:pPr>
            <a:r>
              <a:rPr lang="en" sz="4000" dirty="0"/>
              <a:t>Readings on religious spaces</a:t>
            </a:r>
          </a:p>
        </p:txBody>
      </p:sp>
      <p:sp>
        <p:nvSpPr>
          <p:cNvPr id="65" name="Shape 65"/>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dirty="0"/>
              <a:t>Mo</a:t>
            </a:r>
            <a:r>
              <a:rPr lang="en" dirty="0">
                <a:solidFill>
                  <a:srgbClr val="ED5D62"/>
                </a:solidFill>
              </a:rPr>
              <a:t>ti</a:t>
            </a:r>
            <a:r>
              <a:rPr lang="en" dirty="0"/>
              <a:t>vation</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txBox="1">
            <a:spLocks noGrp="1"/>
          </p:cNvSpPr>
          <p:nvPr>
            <p:ph type="body" idx="1"/>
          </p:nvPr>
        </p:nvSpPr>
        <p:spPr>
          <a:xfrm>
            <a:off x="311700" y="925850"/>
            <a:ext cx="8520600" cy="3416400"/>
          </a:xfrm>
          <a:prstGeom prst="rect">
            <a:avLst/>
          </a:prstGeom>
        </p:spPr>
        <p:txBody>
          <a:bodyPr lIns="91425" tIns="91425" rIns="91425" bIns="91425" anchor="t" anchorCtr="0">
            <a:noAutofit/>
          </a:bodyPr>
          <a:lstStyle/>
          <a:p>
            <a:pPr lvl="0">
              <a:lnSpc>
                <a:spcPct val="100000"/>
              </a:lnSpc>
              <a:spcBef>
                <a:spcPts val="0"/>
              </a:spcBef>
              <a:buNone/>
            </a:pPr>
            <a:r>
              <a:rPr lang="en" sz="2400"/>
              <a:t>By analyzing the courses on religion and the religious clubs at Brandeis in 1951, 1985, and 2015, I demonstrate that although the number of religious courses and clubs has increased, the actual variety of religions that are discussed in those courses and clubs has not become significantly more diverse. I argue that even though Brandeis promises an all-encompassing religious environment, it does not fulfill that promise and may even be trying to preserve its Jewish roots by increasing attention to Judaism as the student body becomes more religiously diverse.</a:t>
            </a:r>
          </a:p>
          <a:p>
            <a:pPr lvl="0">
              <a:lnSpc>
                <a:spcPct val="100000"/>
              </a:lnSpc>
              <a:spcBef>
                <a:spcPts val="0"/>
              </a:spcBef>
              <a:buNone/>
            </a:pPr>
            <a:endParaRPr sz="1200"/>
          </a:p>
        </p:txBody>
      </p:sp>
      <p:sp>
        <p:nvSpPr>
          <p:cNvPr id="72" name="Shape 72"/>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Thesis</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graphicFrame>
        <p:nvGraphicFramePr>
          <p:cNvPr id="79" name="Shape 79" descr="Table showing number and percent of courses on various religions over 3 time periods"/>
          <p:cNvGraphicFramePr/>
          <p:nvPr>
            <p:extLst>
              <p:ext uri="{D42A27DB-BD31-4B8C-83A1-F6EECF244321}">
                <p14:modId xmlns:p14="http://schemas.microsoft.com/office/powerpoint/2010/main" val="1572326511"/>
              </p:ext>
            </p:extLst>
          </p:nvPr>
        </p:nvGraphicFramePr>
        <p:xfrm>
          <a:off x="664275" y="1379500"/>
          <a:ext cx="7815450" cy="2798300"/>
        </p:xfrm>
        <a:graphic>
          <a:graphicData uri="http://schemas.openxmlformats.org/drawingml/2006/table">
            <a:tbl>
              <a:tblPr firstRow="1">
                <a:noFill/>
                <a:tableStyleId>{5EB6EF5A-C389-4067-8090-9F80F9A0F0DC}</a:tableStyleId>
              </a:tblPr>
              <a:tblGrid>
                <a:gridCol w="1302575"/>
                <a:gridCol w="1302575"/>
                <a:gridCol w="1325724"/>
                <a:gridCol w="1279426"/>
                <a:gridCol w="1302575"/>
                <a:gridCol w="1302575"/>
              </a:tblGrid>
              <a:tr h="699575">
                <a:tc>
                  <a:txBody>
                    <a:bodyPr/>
                    <a:lstStyle/>
                    <a:p>
                      <a:pPr lvl="0" rtl="0">
                        <a:lnSpc>
                          <a:spcPct val="200000"/>
                        </a:lnSpc>
                        <a:spcBef>
                          <a:spcPts val="0"/>
                        </a:spcBef>
                        <a:buNone/>
                      </a:pPr>
                      <a:r>
                        <a:rPr lang="en" sz="1800" dirty="0">
                          <a:latin typeface="Times New Roman"/>
                          <a:ea typeface="Times New Roman"/>
                          <a:cs typeface="Times New Roman"/>
                          <a:sym typeface="Times New Roman"/>
                        </a:rPr>
                        <a:t> </a:t>
                      </a:r>
                    </a:p>
                  </a:txBody>
                  <a:tcPr marL="63500" marR="63500" marT="63500" marB="63500"/>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Judaism</a:t>
                      </a:r>
                    </a:p>
                  </a:txBody>
                  <a:tcPr marL="63500" marR="63500" marT="63500" marB="63500"/>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Christianity</a:t>
                      </a:r>
                    </a:p>
                  </a:txBody>
                  <a:tcPr marL="63500" marR="63500" marT="63500" marB="63500"/>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Islam</a:t>
                      </a:r>
                    </a:p>
                  </a:txBody>
                  <a:tcPr marL="63500" marR="63500" marT="63500" marB="63500"/>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Multiple</a:t>
                      </a:r>
                    </a:p>
                  </a:txBody>
                  <a:tcPr marL="63500" marR="63500" marT="63500" marB="63500"/>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Other</a:t>
                      </a:r>
                    </a:p>
                  </a:txBody>
                  <a:tcPr marL="63500" marR="63500" marT="63500" marB="63500"/>
                </a:tc>
              </a:tr>
              <a:tr h="699575">
                <a:tc>
                  <a:txBody>
                    <a:bodyPr/>
                    <a:lstStyle/>
                    <a:p>
                      <a:pPr lvl="0" rtl="0">
                        <a:lnSpc>
                          <a:spcPct val="200000"/>
                        </a:lnSpc>
                        <a:spcBef>
                          <a:spcPts val="0"/>
                        </a:spcBef>
                        <a:buNone/>
                      </a:pPr>
                      <a:r>
                        <a:rPr lang="en" sz="1800" b="1" dirty="0">
                          <a:latin typeface="Times New Roman"/>
                          <a:ea typeface="Times New Roman"/>
                          <a:cs typeface="Times New Roman"/>
                          <a:sym typeface="Times New Roman"/>
                        </a:rPr>
                        <a:t>1950-1951</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7 (58.33%)</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1 (8.33%)</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1 (8.33%)</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3 (25%)</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0 (0%)</a:t>
                      </a:r>
                    </a:p>
                  </a:txBody>
                  <a:tcPr marL="63500" marR="63500" marT="63500" marB="63500"/>
                </a:tc>
              </a:tr>
              <a:tr h="699575">
                <a:tc>
                  <a:txBody>
                    <a:bodyPr/>
                    <a:lstStyle/>
                    <a:p>
                      <a:pPr lvl="0" rtl="0">
                        <a:lnSpc>
                          <a:spcPct val="200000"/>
                        </a:lnSpc>
                        <a:spcBef>
                          <a:spcPts val="0"/>
                        </a:spcBef>
                        <a:buNone/>
                      </a:pPr>
                      <a:r>
                        <a:rPr lang="en" sz="1800" b="1" dirty="0">
                          <a:latin typeface="Times New Roman"/>
                          <a:ea typeface="Times New Roman"/>
                          <a:cs typeface="Times New Roman"/>
                          <a:sym typeface="Times New Roman"/>
                        </a:rPr>
                        <a:t>1984-1985</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76 (83.52%)</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2 (2.98%)</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6 (7.89%)</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7 (7.69%)</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0 (0%)</a:t>
                      </a:r>
                    </a:p>
                  </a:txBody>
                  <a:tcPr marL="63500" marR="63500" marT="63500" marB="63500"/>
                </a:tc>
              </a:tr>
              <a:tr h="699575">
                <a:tc>
                  <a:txBody>
                    <a:bodyPr/>
                    <a:lstStyle/>
                    <a:p>
                      <a:pPr lvl="0" rtl="0">
                        <a:lnSpc>
                          <a:spcPct val="200000"/>
                        </a:lnSpc>
                        <a:spcBef>
                          <a:spcPts val="0"/>
                        </a:spcBef>
                        <a:buNone/>
                      </a:pPr>
                      <a:r>
                        <a:rPr lang="en" sz="1800" b="1" dirty="0">
                          <a:latin typeface="Times New Roman"/>
                          <a:ea typeface="Times New Roman"/>
                          <a:cs typeface="Times New Roman"/>
                          <a:sym typeface="Times New Roman"/>
                        </a:rPr>
                        <a:t>2014-2015</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59 (70.24%)</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1 (1.2%)</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9 (10.71%)</a:t>
                      </a:r>
                    </a:p>
                  </a:txBody>
                  <a:tcPr marL="63500" marR="63500" marT="63500" marB="63500"/>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12 (14.29%)</a:t>
                      </a:r>
                    </a:p>
                  </a:txBody>
                  <a:tcPr marL="63500" marR="63500" marT="63500" marB="63500"/>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3 (3.57%)</a:t>
                      </a:r>
                    </a:p>
                  </a:txBody>
                  <a:tcPr marL="63500" marR="63500" marT="63500" marB="63500"/>
                </a:tc>
              </a:tr>
            </a:tbl>
          </a:graphicData>
        </a:graphic>
      </p:graphicFrame>
      <p:sp>
        <p:nvSpPr>
          <p:cNvPr id="78" name="Shape 78"/>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Data on Courses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5" name="Shape 85" descr="Table showing number and percent of clubs that are Jewish, Christian, or other over 3 time periods"/>
          <p:cNvGraphicFramePr/>
          <p:nvPr>
            <p:extLst>
              <p:ext uri="{D42A27DB-BD31-4B8C-83A1-F6EECF244321}">
                <p14:modId xmlns:p14="http://schemas.microsoft.com/office/powerpoint/2010/main" val="1305394042"/>
              </p:ext>
            </p:extLst>
          </p:nvPr>
        </p:nvGraphicFramePr>
        <p:xfrm>
          <a:off x="819300" y="1256025"/>
          <a:ext cx="7505400" cy="2952700"/>
        </p:xfrm>
        <a:graphic>
          <a:graphicData uri="http://schemas.openxmlformats.org/drawingml/2006/table">
            <a:tbl>
              <a:tblPr firstRow="1">
                <a:noFill/>
                <a:tableStyleId>{3D3AFE19-C486-4982-AEB8-2186AA93D1A6}</a:tableStyleId>
              </a:tblPr>
              <a:tblGrid>
                <a:gridCol w="1876350"/>
                <a:gridCol w="1876350"/>
                <a:gridCol w="1876350"/>
                <a:gridCol w="1876350"/>
              </a:tblGrid>
              <a:tr h="738175">
                <a:tc>
                  <a:txBody>
                    <a:bodyPr/>
                    <a:lstStyle/>
                    <a:p>
                      <a:pPr lvl="0" rtl="0">
                        <a:lnSpc>
                          <a:spcPct val="200000"/>
                        </a:lnSpc>
                        <a:spcBef>
                          <a:spcPts val="0"/>
                        </a:spcBef>
                        <a:buNone/>
                      </a:pPr>
                      <a:r>
                        <a:rPr lang="en" sz="1800" dirty="0">
                          <a:latin typeface="Times New Roman"/>
                          <a:ea typeface="Times New Roman"/>
                          <a:cs typeface="Times New Roman"/>
                          <a:sym typeface="Times New Roman"/>
                        </a:rPr>
                        <a:t> </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Jewish</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Christian</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b="1" dirty="0">
                          <a:latin typeface="Times New Roman"/>
                          <a:ea typeface="Times New Roman"/>
                          <a:cs typeface="Times New Roman"/>
                          <a:sym typeface="Times New Roman"/>
                        </a:rPr>
                        <a:t>Other</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738175">
                <a:tc>
                  <a:txBody>
                    <a:bodyPr/>
                    <a:lstStyle/>
                    <a:p>
                      <a:pPr lvl="0" rtl="0">
                        <a:lnSpc>
                          <a:spcPct val="200000"/>
                        </a:lnSpc>
                        <a:spcBef>
                          <a:spcPts val="0"/>
                        </a:spcBef>
                        <a:buNone/>
                      </a:pPr>
                      <a:r>
                        <a:rPr lang="en" sz="1800" b="1" dirty="0">
                          <a:latin typeface="Times New Roman"/>
                          <a:ea typeface="Times New Roman"/>
                          <a:cs typeface="Times New Roman"/>
                          <a:sym typeface="Times New Roman"/>
                        </a:rPr>
                        <a:t>1950-1951</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1 (100%)</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0 (0%)</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0 (0%)</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738175">
                <a:tc>
                  <a:txBody>
                    <a:bodyPr/>
                    <a:lstStyle/>
                    <a:p>
                      <a:pPr lvl="0" rtl="0">
                        <a:lnSpc>
                          <a:spcPct val="200000"/>
                        </a:lnSpc>
                        <a:spcBef>
                          <a:spcPts val="0"/>
                        </a:spcBef>
                        <a:buNone/>
                      </a:pPr>
                      <a:r>
                        <a:rPr lang="en" sz="1800" b="1" dirty="0">
                          <a:latin typeface="Times New Roman"/>
                          <a:ea typeface="Times New Roman"/>
                          <a:cs typeface="Times New Roman"/>
                          <a:sym typeface="Times New Roman"/>
                        </a:rPr>
                        <a:t>1984-1985</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3 (50%)</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3 (50%)</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0 (0%)</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738175">
                <a:tc>
                  <a:txBody>
                    <a:bodyPr/>
                    <a:lstStyle/>
                    <a:p>
                      <a:pPr lvl="0" rtl="0">
                        <a:lnSpc>
                          <a:spcPct val="200000"/>
                        </a:lnSpc>
                        <a:spcBef>
                          <a:spcPts val="0"/>
                        </a:spcBef>
                        <a:buNone/>
                      </a:pPr>
                      <a:r>
                        <a:rPr lang="en" sz="1800" b="1" dirty="0">
                          <a:latin typeface="Times New Roman"/>
                          <a:ea typeface="Times New Roman"/>
                          <a:cs typeface="Times New Roman"/>
                          <a:sym typeface="Times New Roman"/>
                        </a:rPr>
                        <a:t>2014-2015</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14 (53.85%)</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a:solidFill>
                            <a:schemeClr val="accent1"/>
                          </a:solidFill>
                          <a:latin typeface="Times New Roman"/>
                          <a:ea typeface="Times New Roman"/>
                          <a:cs typeface="Times New Roman"/>
                          <a:sym typeface="Times New Roman"/>
                        </a:rPr>
                        <a:t>5 (19.23%)</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rtl="0">
                        <a:lnSpc>
                          <a:spcPct val="200000"/>
                        </a:lnSpc>
                        <a:spcBef>
                          <a:spcPts val="0"/>
                        </a:spcBef>
                        <a:buNone/>
                      </a:pPr>
                      <a:r>
                        <a:rPr lang="en" sz="1800" dirty="0">
                          <a:solidFill>
                            <a:schemeClr val="accent1"/>
                          </a:solidFill>
                          <a:latin typeface="Times New Roman"/>
                          <a:ea typeface="Times New Roman"/>
                          <a:cs typeface="Times New Roman"/>
                          <a:sym typeface="Times New Roman"/>
                        </a:rPr>
                        <a:t>7 (26.92%)</a:t>
                      </a:r>
                    </a:p>
                  </a:txBody>
                  <a:tcPr marL="68575" marR="68575" marT="91425" marB="91425">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bl>
          </a:graphicData>
        </a:graphic>
      </p:graphicFrame>
      <p:sp>
        <p:nvSpPr>
          <p:cNvPr id="84" name="Shape 84"/>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Data on Clubs</a:t>
            </a:r>
          </a:p>
          <a:p>
            <a:pPr lv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1" name="Shape 91"/>
          <p:cNvSpPr txBox="1">
            <a:spLocks noGrp="1"/>
          </p:cNvSpPr>
          <p:nvPr>
            <p:ph type="body" idx="1"/>
          </p:nvPr>
        </p:nvSpPr>
        <p:spPr>
          <a:xfrm>
            <a:off x="311700" y="1142600"/>
            <a:ext cx="8520600" cy="3416400"/>
          </a:xfrm>
          <a:prstGeom prst="rect">
            <a:avLst/>
          </a:prstGeom>
        </p:spPr>
        <p:txBody>
          <a:bodyPr lIns="91425" tIns="91425" rIns="91425" bIns="91425" anchor="t" anchorCtr="0">
            <a:noAutofit/>
          </a:bodyPr>
          <a:lstStyle/>
          <a:p>
            <a:pPr marL="457200" lvl="0" indent="-425450" rtl="0">
              <a:spcBef>
                <a:spcPts val="0"/>
              </a:spcBef>
              <a:buSzPct val="100000"/>
            </a:pPr>
            <a:r>
              <a:rPr lang="en" sz="3100"/>
              <a:t>Why might these trends be happening?</a:t>
            </a:r>
          </a:p>
          <a:p>
            <a:pPr marL="457200" lvl="0" indent="-425450" rtl="0">
              <a:spcBef>
                <a:spcPts val="0"/>
              </a:spcBef>
              <a:buSzPct val="100000"/>
            </a:pPr>
            <a:r>
              <a:rPr lang="en" sz="3100"/>
              <a:t>What is the significance of the NEJS program?</a:t>
            </a:r>
          </a:p>
          <a:p>
            <a:pPr marL="457200" lvl="0" indent="-425450">
              <a:spcBef>
                <a:spcPts val="0"/>
              </a:spcBef>
              <a:buSzPct val="100000"/>
            </a:pPr>
            <a:r>
              <a:rPr lang="en" sz="3100"/>
              <a:t>Suggestions?</a:t>
            </a:r>
          </a:p>
        </p:txBody>
      </p:sp>
      <p:sp>
        <p:nvSpPr>
          <p:cNvPr id="90" name="Shape 90"/>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Conclusion</a:t>
            </a:r>
          </a:p>
        </p:txBody>
      </p:sp>
    </p:spTree>
  </p:cSld>
  <p:clrMapOvr>
    <a:masterClrMapping/>
  </p:clrMapOvr>
  <p:transition spd="slow">
    <p:cut/>
  </p:transition>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256</Words>
  <Application>Microsoft Macintosh PowerPoint</Application>
  <PresentationFormat>On-screen Show (16:9)</PresentationFormat>
  <Paragraphs>53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Lato</vt:lpstr>
      <vt:lpstr>Playfair Display</vt:lpstr>
      <vt:lpstr>Times New Roman</vt:lpstr>
      <vt:lpstr>Arial</vt:lpstr>
      <vt:lpstr>coral</vt:lpstr>
      <vt:lpstr>How inclusive is Brandeis in terms of Religion?</vt:lpstr>
      <vt:lpstr>Motivation</vt:lpstr>
      <vt:lpstr>Thesis</vt:lpstr>
      <vt:lpstr>Data on Courses</vt:lpstr>
      <vt:lpstr>Data on Clubs </vt:lpstr>
      <vt:lpstr>Conclusion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inclusive is Brandeis in terms of Religion?</dc:title>
  <cp:lastModifiedBy>Microsoft Office User</cp:lastModifiedBy>
  <cp:revision>3</cp:revision>
  <dcterms:modified xsi:type="dcterms:W3CDTF">2017-08-22T16:26:45Z</dcterms:modified>
</cp:coreProperties>
</file>