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21945600" cy="21945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2F92"/>
    <a:srgbClr val="00D5C0"/>
    <a:srgbClr val="CDD0D1"/>
    <a:srgbClr val="FF7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1"/>
    <p:restoredTop sz="95878"/>
  </p:normalViewPr>
  <p:slideViewPr>
    <p:cSldViewPr snapToGrid="0">
      <p:cViewPr varScale="1">
        <p:scale>
          <a:sx n="36" d="100"/>
          <a:sy n="36" d="100"/>
        </p:scale>
        <p:origin x="2424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5920" y="3591562"/>
            <a:ext cx="18653760" cy="7640320"/>
          </a:xfrm>
        </p:spPr>
        <p:txBody>
          <a:bodyPr anchor="b"/>
          <a:lstStyle>
            <a:lvl1pPr algn="ctr">
              <a:defRPr sz="1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11526522"/>
            <a:ext cx="16459200" cy="5298438"/>
          </a:xfrm>
        </p:spPr>
        <p:txBody>
          <a:bodyPr/>
          <a:lstStyle>
            <a:lvl1pPr marL="0" indent="0" algn="ctr">
              <a:buNone/>
              <a:defRPr sz="5760"/>
            </a:lvl1pPr>
            <a:lvl2pPr marL="1097280" indent="0" algn="ctr">
              <a:buNone/>
              <a:defRPr sz="4800"/>
            </a:lvl2pPr>
            <a:lvl3pPr marL="2194560" indent="0" algn="ctr">
              <a:buNone/>
              <a:defRPr sz="4320"/>
            </a:lvl3pPr>
            <a:lvl4pPr marL="3291840" indent="0" algn="ctr">
              <a:buNone/>
              <a:defRPr sz="3840"/>
            </a:lvl4pPr>
            <a:lvl5pPr marL="4389120" indent="0" algn="ctr">
              <a:buNone/>
              <a:defRPr sz="3840"/>
            </a:lvl5pPr>
            <a:lvl6pPr marL="5486400" indent="0" algn="ctr">
              <a:buNone/>
              <a:defRPr sz="3840"/>
            </a:lvl6pPr>
            <a:lvl7pPr marL="6583680" indent="0" algn="ctr">
              <a:buNone/>
              <a:defRPr sz="3840"/>
            </a:lvl7pPr>
            <a:lvl8pPr marL="7680960" indent="0" algn="ctr">
              <a:buNone/>
              <a:defRPr sz="3840"/>
            </a:lvl8pPr>
            <a:lvl9pPr marL="8778240" indent="0" algn="ctr">
              <a:buNone/>
              <a:defRPr sz="38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66D1-70C3-A74F-BC0C-7F67F3AB0A77}" type="datetimeFigureOut">
              <a:rPr lang="en-US" smtClean="0"/>
              <a:t>7/25/23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9B6C3-3F59-BF4E-883C-514F97B26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425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66D1-70C3-A74F-BC0C-7F67F3AB0A77}" type="datetimeFigureOut">
              <a:rPr lang="en-US" smtClean="0"/>
              <a:t>7/25/23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9B6C3-3F59-BF4E-883C-514F97B26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346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1" y="1168400"/>
            <a:ext cx="4732020" cy="1859788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1" y="1168400"/>
            <a:ext cx="13921740" cy="1859788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66D1-70C3-A74F-BC0C-7F67F3AB0A77}" type="datetimeFigureOut">
              <a:rPr lang="en-US" smtClean="0"/>
              <a:t>7/25/23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9B6C3-3F59-BF4E-883C-514F97B26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033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66D1-70C3-A74F-BC0C-7F67F3AB0A77}" type="datetimeFigureOut">
              <a:rPr lang="en-US" smtClean="0"/>
              <a:t>7/25/23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9B6C3-3F59-BF4E-883C-514F97B26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328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1" y="5471167"/>
            <a:ext cx="18928080" cy="9128758"/>
          </a:xfrm>
        </p:spPr>
        <p:txBody>
          <a:bodyPr anchor="b"/>
          <a:lstStyle>
            <a:lvl1pPr>
              <a:defRPr sz="1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1" y="14686287"/>
            <a:ext cx="18928080" cy="4800598"/>
          </a:xfrm>
        </p:spPr>
        <p:txBody>
          <a:bodyPr/>
          <a:lstStyle>
            <a:lvl1pPr marL="0" indent="0">
              <a:buNone/>
              <a:defRPr sz="5760">
                <a:solidFill>
                  <a:schemeClr val="tx1"/>
                </a:solidFill>
              </a:defRPr>
            </a:lvl1pPr>
            <a:lvl2pPr marL="109728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66D1-70C3-A74F-BC0C-7F67F3AB0A77}" type="datetimeFigureOut">
              <a:rPr lang="en-US" smtClean="0"/>
              <a:t>7/25/23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9B6C3-3F59-BF4E-883C-514F97B26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998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5842000"/>
            <a:ext cx="9326880" cy="139242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5842000"/>
            <a:ext cx="9326880" cy="139242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66D1-70C3-A74F-BC0C-7F67F3AB0A77}" type="datetimeFigureOut">
              <a:rPr lang="en-US" smtClean="0"/>
              <a:t>7/25/23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9B6C3-3F59-BF4E-883C-514F97B26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488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1168405"/>
            <a:ext cx="18928080" cy="42418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21" y="5379722"/>
            <a:ext cx="9284016" cy="2636518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21" y="8016240"/>
            <a:ext cx="9284016" cy="117906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1" y="5379722"/>
            <a:ext cx="9329738" cy="2636518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1" y="8016240"/>
            <a:ext cx="9329738" cy="117906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66D1-70C3-A74F-BC0C-7F67F3AB0A77}" type="datetimeFigureOut">
              <a:rPr lang="en-US" smtClean="0"/>
              <a:t>7/25/23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9B6C3-3F59-BF4E-883C-514F97B26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868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66D1-70C3-A74F-BC0C-7F67F3AB0A77}" type="datetimeFigureOut">
              <a:rPr lang="en-US" smtClean="0"/>
              <a:t>7/25/23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9B6C3-3F59-BF4E-883C-514F97B26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697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66D1-70C3-A74F-BC0C-7F67F3AB0A77}" type="datetimeFigureOut">
              <a:rPr lang="en-US" smtClean="0"/>
              <a:t>7/25/23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9B6C3-3F59-BF4E-883C-514F97B26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53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1463040"/>
            <a:ext cx="7078027" cy="5120640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3159765"/>
            <a:ext cx="11109960" cy="15595600"/>
          </a:xfrm>
        </p:spPr>
        <p:txBody>
          <a:bodyPr/>
          <a:lstStyle>
            <a:lvl1pPr>
              <a:defRPr sz="7680"/>
            </a:lvl1pPr>
            <a:lvl2pPr>
              <a:defRPr sz="6720"/>
            </a:lvl2pPr>
            <a:lvl3pPr>
              <a:defRPr sz="576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6583680"/>
            <a:ext cx="7078027" cy="12197082"/>
          </a:xfr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66D1-70C3-A74F-BC0C-7F67F3AB0A77}" type="datetimeFigureOut">
              <a:rPr lang="en-US" smtClean="0"/>
              <a:t>7/25/23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9B6C3-3F59-BF4E-883C-514F97B26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202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1463040"/>
            <a:ext cx="7078027" cy="5120640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3159765"/>
            <a:ext cx="11109960" cy="15595600"/>
          </a:xfrm>
        </p:spPr>
        <p:txBody>
          <a:bodyPr anchor="t"/>
          <a:lstStyle>
            <a:lvl1pPr marL="0" indent="0">
              <a:buNone/>
              <a:defRPr sz="7680"/>
            </a:lvl1pPr>
            <a:lvl2pPr marL="1097280" indent="0">
              <a:buNone/>
              <a:defRPr sz="6720"/>
            </a:lvl2pPr>
            <a:lvl3pPr marL="2194560" indent="0">
              <a:buNone/>
              <a:defRPr sz="576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6583680"/>
            <a:ext cx="7078027" cy="12197082"/>
          </a:xfr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66D1-70C3-A74F-BC0C-7F67F3AB0A77}" type="datetimeFigureOut">
              <a:rPr lang="en-US" smtClean="0"/>
              <a:t>7/25/23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9B6C3-3F59-BF4E-883C-514F97B26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3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08760" y="1168405"/>
            <a:ext cx="18928080" cy="4241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8760" y="5842000"/>
            <a:ext cx="18928080" cy="139242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08760" y="20340325"/>
            <a:ext cx="493776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F66D1-70C3-A74F-BC0C-7F67F3AB0A77}" type="datetimeFigureOut">
              <a:rPr lang="en-US" smtClean="0"/>
              <a:t>7/25/23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69480" y="20340325"/>
            <a:ext cx="740664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499080" y="20340325"/>
            <a:ext cx="493776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9B6C3-3F59-BF4E-883C-514F97B26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027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219456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853AA338-A8F8-7D57-A7C8-165B63B7C4F1}"/>
              </a:ext>
            </a:extLst>
          </p:cNvPr>
          <p:cNvSpPr/>
          <p:nvPr/>
        </p:nvSpPr>
        <p:spPr>
          <a:xfrm>
            <a:off x="8567928" y="768096"/>
            <a:ext cx="5266944" cy="5376672"/>
          </a:xfrm>
          <a:prstGeom prst="ellipse">
            <a:avLst/>
          </a:prstGeom>
          <a:solidFill>
            <a:srgbClr val="FF7E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9C1B637-06B9-AC03-13EA-AB4CAB31E8F8}"/>
              </a:ext>
            </a:extLst>
          </p:cNvPr>
          <p:cNvSpPr/>
          <p:nvPr/>
        </p:nvSpPr>
        <p:spPr>
          <a:xfrm>
            <a:off x="15800832" y="768096"/>
            <a:ext cx="5266944" cy="537667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F517B31-EB0F-42FA-8E47-0742648102D7}"/>
              </a:ext>
            </a:extLst>
          </p:cNvPr>
          <p:cNvSpPr/>
          <p:nvPr/>
        </p:nvSpPr>
        <p:spPr>
          <a:xfrm>
            <a:off x="932688" y="7171629"/>
            <a:ext cx="5266944" cy="5376672"/>
          </a:xfrm>
          <a:prstGeom prst="ellipse">
            <a:avLst/>
          </a:prstGeom>
          <a:solidFill>
            <a:srgbClr val="FF2F92">
              <a:alpha val="69804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D8D7E1E-114D-496A-7588-98D39ABA9019}"/>
              </a:ext>
            </a:extLst>
          </p:cNvPr>
          <p:cNvSpPr/>
          <p:nvPr/>
        </p:nvSpPr>
        <p:spPr>
          <a:xfrm>
            <a:off x="15883128" y="7171629"/>
            <a:ext cx="5266944" cy="5376672"/>
          </a:xfrm>
          <a:prstGeom prst="ellipse">
            <a:avLst/>
          </a:prstGeom>
          <a:solidFill>
            <a:srgbClr val="00B050">
              <a:alpha val="8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BC9B81F-242C-69E0-06C7-85A17527FBAC}"/>
              </a:ext>
            </a:extLst>
          </p:cNvPr>
          <p:cNvSpPr/>
          <p:nvPr/>
        </p:nvSpPr>
        <p:spPr>
          <a:xfrm>
            <a:off x="932688" y="13440033"/>
            <a:ext cx="5266944" cy="5376672"/>
          </a:xfrm>
          <a:prstGeom prst="ellipse">
            <a:avLst/>
          </a:prstGeom>
          <a:solidFill>
            <a:srgbClr val="7030A0">
              <a:alpha val="69804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C08B07B-A78A-09BB-63FF-94EC9C849D8D}"/>
              </a:ext>
            </a:extLst>
          </p:cNvPr>
          <p:cNvSpPr/>
          <p:nvPr/>
        </p:nvSpPr>
        <p:spPr>
          <a:xfrm>
            <a:off x="15883128" y="13440033"/>
            <a:ext cx="5266944" cy="537667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6552BEE6-8EC2-EA27-91B5-0239D6D1F896}"/>
              </a:ext>
            </a:extLst>
          </p:cNvPr>
          <p:cNvSpPr/>
          <p:nvPr/>
        </p:nvSpPr>
        <p:spPr>
          <a:xfrm>
            <a:off x="932688" y="643130"/>
            <a:ext cx="5266944" cy="5376672"/>
          </a:xfrm>
          <a:prstGeom prst="ellipse">
            <a:avLst/>
          </a:prstGeom>
          <a:solidFill>
            <a:srgbClr val="FF0000">
              <a:alpha val="9206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68947F0D-051F-E4B7-31C4-EBD62D1970B7}"/>
              </a:ext>
            </a:extLst>
          </p:cNvPr>
          <p:cNvSpPr/>
          <p:nvPr/>
        </p:nvSpPr>
        <p:spPr>
          <a:xfrm>
            <a:off x="8567928" y="13495530"/>
            <a:ext cx="5266944" cy="537667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A710C1C3-8370-EE56-1E3C-7E45195DA521}"/>
              </a:ext>
            </a:extLst>
          </p:cNvPr>
          <p:cNvSpPr/>
          <p:nvPr/>
        </p:nvSpPr>
        <p:spPr>
          <a:xfrm>
            <a:off x="7509510" y="6465124"/>
            <a:ext cx="7063740" cy="6710049"/>
          </a:xfrm>
          <a:prstGeom prst="ellipse">
            <a:avLst/>
          </a:prstGeom>
          <a:solidFill>
            <a:schemeClr val="bg2">
              <a:alpha val="69804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732A117-C3C5-7136-B899-6D14743FA22F}"/>
              </a:ext>
            </a:extLst>
          </p:cNvPr>
          <p:cNvSpPr txBox="1"/>
          <p:nvPr/>
        </p:nvSpPr>
        <p:spPr>
          <a:xfrm>
            <a:off x="9948672" y="7171629"/>
            <a:ext cx="6437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Favorite Color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9EE4172-A488-C103-9BB7-1752E412EC7D}"/>
              </a:ext>
            </a:extLst>
          </p:cNvPr>
          <p:cNvSpPr txBox="1"/>
          <p:nvPr/>
        </p:nvSpPr>
        <p:spPr>
          <a:xfrm>
            <a:off x="1531620" y="2315803"/>
            <a:ext cx="40690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Question 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FC1050C-741C-BE6C-00BE-B5178EC87FEA}"/>
              </a:ext>
            </a:extLst>
          </p:cNvPr>
          <p:cNvSpPr txBox="1"/>
          <p:nvPr/>
        </p:nvSpPr>
        <p:spPr>
          <a:xfrm>
            <a:off x="0" y="21237714"/>
            <a:ext cx="2194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>
                <a:cs typeface="Times New Roman" panose="02020603050405020304" pitchFamily="18" charset="0"/>
              </a:rPr>
              <a:t>The Justice League Inclusive Office Project 2023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DF9C4E3-0F0D-C3C4-51C8-F806F1AD5DD7}"/>
              </a:ext>
            </a:extLst>
          </p:cNvPr>
          <p:cNvSpPr txBox="1"/>
          <p:nvPr/>
        </p:nvSpPr>
        <p:spPr>
          <a:xfrm>
            <a:off x="8833104" y="8126687"/>
            <a:ext cx="50017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400" dirty="0"/>
              <a:t>Name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D97923A-3BE1-EDA5-538D-168349B65DA0}"/>
              </a:ext>
            </a:extLst>
          </p:cNvPr>
          <p:cNvSpPr txBox="1"/>
          <p:nvPr/>
        </p:nvSpPr>
        <p:spPr>
          <a:xfrm>
            <a:off x="8961120" y="10391620"/>
            <a:ext cx="42062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/>
              <a:t>Pronouns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A04CC5-19E7-F4F8-DDC2-CB55595879AB}"/>
              </a:ext>
            </a:extLst>
          </p:cNvPr>
          <p:cNvSpPr txBox="1"/>
          <p:nvPr/>
        </p:nvSpPr>
        <p:spPr>
          <a:xfrm>
            <a:off x="9537192" y="2546861"/>
            <a:ext cx="40690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Question 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FC1D04B-F974-D41D-84D6-24782C9D370F}"/>
              </a:ext>
            </a:extLst>
          </p:cNvPr>
          <p:cNvSpPr txBox="1"/>
          <p:nvPr/>
        </p:nvSpPr>
        <p:spPr>
          <a:xfrm>
            <a:off x="16848746" y="2582492"/>
            <a:ext cx="40690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Question 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ABF3713-8B92-2D34-09AC-A9C72D5EABF6}"/>
              </a:ext>
            </a:extLst>
          </p:cNvPr>
          <p:cNvSpPr txBox="1"/>
          <p:nvPr/>
        </p:nvSpPr>
        <p:spPr>
          <a:xfrm>
            <a:off x="1923206" y="9280849"/>
            <a:ext cx="40690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Question 4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F5DD3E9-F63F-4279-EC9A-D768047DA692}"/>
              </a:ext>
            </a:extLst>
          </p:cNvPr>
          <p:cNvSpPr txBox="1"/>
          <p:nvPr/>
        </p:nvSpPr>
        <p:spPr>
          <a:xfrm>
            <a:off x="16777417" y="9243328"/>
            <a:ext cx="40690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Question 5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66ADC64-D718-8E15-7271-4CC86A1A1335}"/>
              </a:ext>
            </a:extLst>
          </p:cNvPr>
          <p:cNvSpPr txBox="1"/>
          <p:nvPr/>
        </p:nvSpPr>
        <p:spPr>
          <a:xfrm>
            <a:off x="1620311" y="15682949"/>
            <a:ext cx="40690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Question 6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C417F47-F1B7-5A57-2C34-D00831E3EE6B}"/>
              </a:ext>
            </a:extLst>
          </p:cNvPr>
          <p:cNvSpPr txBox="1"/>
          <p:nvPr/>
        </p:nvSpPr>
        <p:spPr>
          <a:xfrm>
            <a:off x="9537192" y="15682949"/>
            <a:ext cx="40690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Question 7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495976D-A253-1DDC-B7F0-362B23289745}"/>
              </a:ext>
            </a:extLst>
          </p:cNvPr>
          <p:cNvSpPr txBox="1"/>
          <p:nvPr/>
        </p:nvSpPr>
        <p:spPr>
          <a:xfrm>
            <a:off x="16777417" y="15682949"/>
            <a:ext cx="40690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Question 8</a:t>
            </a:r>
          </a:p>
        </p:txBody>
      </p:sp>
    </p:spTree>
    <p:extLst>
      <p:ext uri="{BB962C8B-B14F-4D97-AF65-F5344CB8AC3E}">
        <p14:creationId xmlns:p14="http://schemas.microsoft.com/office/powerpoint/2010/main" val="2767038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85</TotalTime>
  <Words>27</Words>
  <Application>Microsoft Macintosh PowerPoint</Application>
  <PresentationFormat>Custom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KC</dc:creator>
  <cp:lastModifiedBy>Melissa Kosinski-Collins</cp:lastModifiedBy>
  <cp:revision>6</cp:revision>
  <dcterms:created xsi:type="dcterms:W3CDTF">2023-02-17T19:19:15Z</dcterms:created>
  <dcterms:modified xsi:type="dcterms:W3CDTF">2023-07-25T17:29:47Z</dcterms:modified>
</cp:coreProperties>
</file>