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219456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/>
    <p:restoredTop sz="94709"/>
  </p:normalViewPr>
  <p:slideViewPr>
    <p:cSldViewPr snapToGrid="0">
      <p:cViewPr varScale="1">
        <p:scale>
          <a:sx n="34" d="100"/>
          <a:sy n="34" d="100"/>
        </p:scale>
        <p:origin x="25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F71AE-9138-B54E-B17B-286D29EE3381}" type="datetimeFigureOut">
              <a:rPr lang="en-US" smtClean="0"/>
              <a:t>7/25/23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5AED8-BC17-C140-9241-E32A106CE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392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25AED8-BC17-C140-9241-E32A106CEF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57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3591562"/>
            <a:ext cx="18653760" cy="764032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1526522"/>
            <a:ext cx="16459200" cy="5298438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79F9-7338-7648-8AF6-55FF1D608E0A}" type="datetimeFigureOut">
              <a:rPr lang="en-US" smtClean="0"/>
              <a:t>7/25/23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6B13-74B2-7B40-BE8D-0A6359005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133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79F9-7338-7648-8AF6-55FF1D608E0A}" type="datetimeFigureOut">
              <a:rPr lang="en-US" smtClean="0"/>
              <a:t>7/25/23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6B13-74B2-7B40-BE8D-0A6359005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2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168400"/>
            <a:ext cx="473202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168400"/>
            <a:ext cx="13921740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79F9-7338-7648-8AF6-55FF1D608E0A}" type="datetimeFigureOut">
              <a:rPr lang="en-US" smtClean="0"/>
              <a:t>7/25/23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6B13-74B2-7B40-BE8D-0A6359005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809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79F9-7338-7648-8AF6-55FF1D608E0A}" type="datetimeFigureOut">
              <a:rPr lang="en-US" smtClean="0"/>
              <a:t>7/25/23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6B13-74B2-7B40-BE8D-0A6359005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123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5471167"/>
            <a:ext cx="18928080" cy="9128758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14686287"/>
            <a:ext cx="18928080" cy="4800598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79F9-7338-7648-8AF6-55FF1D608E0A}" type="datetimeFigureOut">
              <a:rPr lang="en-US" smtClean="0"/>
              <a:t>7/25/23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6B13-74B2-7B40-BE8D-0A6359005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423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5842000"/>
            <a:ext cx="932688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5842000"/>
            <a:ext cx="932688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79F9-7338-7648-8AF6-55FF1D608E0A}" type="datetimeFigureOut">
              <a:rPr lang="en-US" smtClean="0"/>
              <a:t>7/25/23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6B13-74B2-7B40-BE8D-0A6359005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85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168405"/>
            <a:ext cx="1892808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5379722"/>
            <a:ext cx="9284016" cy="263651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8016240"/>
            <a:ext cx="9284016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5379722"/>
            <a:ext cx="9329738" cy="263651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8016240"/>
            <a:ext cx="9329738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79F9-7338-7648-8AF6-55FF1D608E0A}" type="datetimeFigureOut">
              <a:rPr lang="en-US" smtClean="0"/>
              <a:t>7/25/23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6B13-74B2-7B40-BE8D-0A6359005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24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79F9-7338-7648-8AF6-55FF1D608E0A}" type="datetimeFigureOut">
              <a:rPr lang="en-US" smtClean="0"/>
              <a:t>7/25/23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6B13-74B2-7B40-BE8D-0A6359005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64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79F9-7338-7648-8AF6-55FF1D608E0A}" type="datetimeFigureOut">
              <a:rPr lang="en-US" smtClean="0"/>
              <a:t>7/25/23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6B13-74B2-7B40-BE8D-0A6359005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953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463040"/>
            <a:ext cx="7078027" cy="512064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3159765"/>
            <a:ext cx="11109960" cy="155956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6583680"/>
            <a:ext cx="7078027" cy="1219708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79F9-7338-7648-8AF6-55FF1D608E0A}" type="datetimeFigureOut">
              <a:rPr lang="en-US" smtClean="0"/>
              <a:t>7/25/23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6B13-74B2-7B40-BE8D-0A6359005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287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463040"/>
            <a:ext cx="7078027" cy="512064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3159765"/>
            <a:ext cx="11109960" cy="155956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6583680"/>
            <a:ext cx="7078027" cy="1219708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79F9-7338-7648-8AF6-55FF1D608E0A}" type="datetimeFigureOut">
              <a:rPr lang="en-US" smtClean="0"/>
              <a:t>7/25/23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6B13-74B2-7B40-BE8D-0A6359005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011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1168405"/>
            <a:ext cx="1892808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5842000"/>
            <a:ext cx="1892808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20340325"/>
            <a:ext cx="49377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A79F9-7338-7648-8AF6-55FF1D608E0A}" type="datetimeFigureOut">
              <a:rPr lang="en-US" smtClean="0"/>
              <a:t>7/25/23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20340325"/>
            <a:ext cx="49377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36B13-74B2-7B40-BE8D-0A6359005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97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9F638-B2BF-7968-5220-673940E0C7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5920" y="-4757307"/>
            <a:ext cx="18653760" cy="7640320"/>
          </a:xfrm>
        </p:spPr>
        <p:txBody>
          <a:bodyPr/>
          <a:lstStyle/>
          <a:p>
            <a:r>
              <a:rPr lang="en-US" dirty="0"/>
              <a:t>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0262AD-1502-6101-C16A-AB78860387B2}"/>
              </a:ext>
            </a:extLst>
          </p:cNvPr>
          <p:cNvSpPr txBox="1"/>
          <p:nvPr/>
        </p:nvSpPr>
        <p:spPr>
          <a:xfrm>
            <a:off x="616226" y="3867856"/>
            <a:ext cx="20872174" cy="1578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Question 1:</a:t>
            </a:r>
          </a:p>
          <a:p>
            <a:endParaRPr lang="en-US" sz="6000" dirty="0"/>
          </a:p>
          <a:p>
            <a:r>
              <a:rPr lang="en-US" sz="6000" dirty="0"/>
              <a:t>Question 2:</a:t>
            </a:r>
          </a:p>
          <a:p>
            <a:endParaRPr lang="en-US" sz="6000" dirty="0"/>
          </a:p>
          <a:p>
            <a:r>
              <a:rPr lang="en-US" sz="6000" dirty="0"/>
              <a:t>Question 3:</a:t>
            </a:r>
          </a:p>
          <a:p>
            <a:endParaRPr lang="en-US" sz="6000" dirty="0"/>
          </a:p>
          <a:p>
            <a:r>
              <a:rPr lang="en-US" sz="6000" dirty="0"/>
              <a:t>Question 4:</a:t>
            </a:r>
          </a:p>
          <a:p>
            <a:endParaRPr lang="en-US" sz="6000" dirty="0"/>
          </a:p>
          <a:p>
            <a:r>
              <a:rPr lang="en-US" sz="6000" dirty="0"/>
              <a:t>Question 5:</a:t>
            </a:r>
          </a:p>
          <a:p>
            <a:endParaRPr lang="en-US" sz="6000" dirty="0"/>
          </a:p>
          <a:p>
            <a:r>
              <a:rPr lang="en-US" sz="6000" dirty="0"/>
              <a:t>Question 6:</a:t>
            </a:r>
          </a:p>
          <a:p>
            <a:endParaRPr lang="en-US" sz="6000" dirty="0"/>
          </a:p>
          <a:p>
            <a:r>
              <a:rPr lang="en-US" sz="6000" dirty="0"/>
              <a:t>Question 7:</a:t>
            </a:r>
          </a:p>
          <a:p>
            <a:endParaRPr lang="en-US" sz="6000" dirty="0"/>
          </a:p>
          <a:p>
            <a:r>
              <a:rPr lang="en-US" sz="6000" dirty="0"/>
              <a:t>Question 8:</a:t>
            </a:r>
          </a:p>
          <a:p>
            <a:endParaRPr lang="en-US" sz="6000" dirty="0"/>
          </a:p>
          <a:p>
            <a:r>
              <a:rPr lang="en-US" sz="6000" dirty="0"/>
              <a:t>Question 9: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BE6CB2-2000-9F20-B298-76CB028B6E35}"/>
              </a:ext>
            </a:extLst>
          </p:cNvPr>
          <p:cNvSpPr txBox="1"/>
          <p:nvPr/>
        </p:nvSpPr>
        <p:spPr>
          <a:xfrm>
            <a:off x="6042991" y="2544417"/>
            <a:ext cx="100186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						</a:t>
            </a:r>
            <a:r>
              <a:rPr lang="en-US" sz="8000" dirty="0"/>
              <a:t>Pronouns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D87A23-87F9-DD53-D922-BF169677C8F7}"/>
              </a:ext>
            </a:extLst>
          </p:cNvPr>
          <p:cNvSpPr txBox="1"/>
          <p:nvPr/>
        </p:nvSpPr>
        <p:spPr>
          <a:xfrm>
            <a:off x="536713" y="21237714"/>
            <a:ext cx="208721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>
                <a:cs typeface="Times New Roman" panose="02020603050405020304" pitchFamily="18" charset="0"/>
              </a:rPr>
              <a:t>The Justice League Inclusive Office Project 2023</a:t>
            </a:r>
          </a:p>
        </p:txBody>
      </p:sp>
    </p:spTree>
    <p:extLst>
      <p:ext uri="{BB962C8B-B14F-4D97-AF65-F5344CB8AC3E}">
        <p14:creationId xmlns:p14="http://schemas.microsoft.com/office/powerpoint/2010/main" val="244671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6717</TotalTime>
  <Words>43</Words>
  <Application>Microsoft Macintosh PowerPoint</Application>
  <PresentationFormat>Custom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Name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KC</dc:creator>
  <cp:lastModifiedBy>Melissa Kosinski-Collins</cp:lastModifiedBy>
  <cp:revision>6</cp:revision>
  <dcterms:created xsi:type="dcterms:W3CDTF">2023-02-17T19:17:21Z</dcterms:created>
  <dcterms:modified xsi:type="dcterms:W3CDTF">2023-07-25T17:22:48Z</dcterms:modified>
</cp:coreProperties>
</file>