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  <a:srgbClr val="00D5C0"/>
    <a:srgbClr val="CDD0D1"/>
    <a:srgbClr val="FF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5878"/>
  </p:normalViewPr>
  <p:slideViewPr>
    <p:cSldViewPr snapToGrid="0">
      <p:cViewPr varScale="1">
        <p:scale>
          <a:sx n="36" d="100"/>
          <a:sy n="36" d="100"/>
        </p:scale>
        <p:origin x="242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3591562"/>
            <a:ext cx="18653760" cy="764032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1526522"/>
            <a:ext cx="16459200" cy="529843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2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4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168400"/>
            <a:ext cx="473202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168400"/>
            <a:ext cx="1392174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3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2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5471167"/>
            <a:ext cx="18928080" cy="912875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4686287"/>
            <a:ext cx="18928080" cy="48005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9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5842000"/>
            <a:ext cx="932688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5842000"/>
            <a:ext cx="932688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8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168405"/>
            <a:ext cx="1892808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5379722"/>
            <a:ext cx="9284016" cy="263651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8016240"/>
            <a:ext cx="9284016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5379722"/>
            <a:ext cx="9329738" cy="263651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8016240"/>
            <a:ext cx="932973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6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9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5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463040"/>
            <a:ext cx="7078027" cy="512064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3159765"/>
            <a:ext cx="11109960" cy="155956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6583680"/>
            <a:ext cx="7078027" cy="1219708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0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463040"/>
            <a:ext cx="7078027" cy="512064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3159765"/>
            <a:ext cx="11109960" cy="155956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6583680"/>
            <a:ext cx="7078027" cy="1219708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168405"/>
            <a:ext cx="1892808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5842000"/>
            <a:ext cx="1892808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20340325"/>
            <a:ext cx="49377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F66D1-70C3-A74F-BC0C-7F67F3AB0A77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20340325"/>
            <a:ext cx="49377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9B6C3-3F59-BF4E-883C-514F97B2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2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853AA338-A8F8-7D57-A7C8-165B63B7C4F1}"/>
              </a:ext>
            </a:extLst>
          </p:cNvPr>
          <p:cNvSpPr/>
          <p:nvPr/>
        </p:nvSpPr>
        <p:spPr>
          <a:xfrm>
            <a:off x="8567928" y="768096"/>
            <a:ext cx="5266944" cy="5376672"/>
          </a:xfrm>
          <a:prstGeom prst="ellipse">
            <a:avLst/>
          </a:prstGeom>
          <a:solidFill>
            <a:srgbClr val="FF7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9C1B637-06B9-AC03-13EA-AB4CAB31E8F8}"/>
              </a:ext>
            </a:extLst>
          </p:cNvPr>
          <p:cNvSpPr/>
          <p:nvPr/>
        </p:nvSpPr>
        <p:spPr>
          <a:xfrm>
            <a:off x="15800832" y="768096"/>
            <a:ext cx="5266944" cy="53766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F517B31-EB0F-42FA-8E47-0742648102D7}"/>
              </a:ext>
            </a:extLst>
          </p:cNvPr>
          <p:cNvSpPr/>
          <p:nvPr/>
        </p:nvSpPr>
        <p:spPr>
          <a:xfrm>
            <a:off x="932688" y="7171629"/>
            <a:ext cx="5266944" cy="5376672"/>
          </a:xfrm>
          <a:prstGeom prst="ellipse">
            <a:avLst/>
          </a:prstGeom>
          <a:solidFill>
            <a:srgbClr val="FF2F92">
              <a:alpha val="6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D8D7E1E-114D-496A-7588-98D39ABA9019}"/>
              </a:ext>
            </a:extLst>
          </p:cNvPr>
          <p:cNvSpPr/>
          <p:nvPr/>
        </p:nvSpPr>
        <p:spPr>
          <a:xfrm>
            <a:off x="15883128" y="7171629"/>
            <a:ext cx="5266944" cy="5376672"/>
          </a:xfrm>
          <a:prstGeom prst="ellipse">
            <a:avLst/>
          </a:prstGeom>
          <a:solidFill>
            <a:srgbClr val="00B050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BC9B81F-242C-69E0-06C7-85A17527FBAC}"/>
              </a:ext>
            </a:extLst>
          </p:cNvPr>
          <p:cNvSpPr/>
          <p:nvPr/>
        </p:nvSpPr>
        <p:spPr>
          <a:xfrm>
            <a:off x="932688" y="13440033"/>
            <a:ext cx="5266944" cy="5376672"/>
          </a:xfrm>
          <a:prstGeom prst="ellipse">
            <a:avLst/>
          </a:prstGeom>
          <a:solidFill>
            <a:srgbClr val="7030A0">
              <a:alpha val="6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C08B07B-A78A-09BB-63FF-94EC9C849D8D}"/>
              </a:ext>
            </a:extLst>
          </p:cNvPr>
          <p:cNvSpPr/>
          <p:nvPr/>
        </p:nvSpPr>
        <p:spPr>
          <a:xfrm>
            <a:off x="15883128" y="13440033"/>
            <a:ext cx="5266944" cy="53766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552BEE6-8EC2-EA27-91B5-0239D6D1F896}"/>
              </a:ext>
            </a:extLst>
          </p:cNvPr>
          <p:cNvSpPr/>
          <p:nvPr/>
        </p:nvSpPr>
        <p:spPr>
          <a:xfrm>
            <a:off x="932688" y="643130"/>
            <a:ext cx="5266944" cy="5376672"/>
          </a:xfrm>
          <a:prstGeom prst="ellipse">
            <a:avLst/>
          </a:prstGeom>
          <a:solidFill>
            <a:srgbClr val="FF0000">
              <a:alpha val="9206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8947F0D-051F-E4B7-31C4-EBD62D1970B7}"/>
              </a:ext>
            </a:extLst>
          </p:cNvPr>
          <p:cNvSpPr/>
          <p:nvPr/>
        </p:nvSpPr>
        <p:spPr>
          <a:xfrm>
            <a:off x="8567928" y="13495530"/>
            <a:ext cx="5266944" cy="537667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710C1C3-8370-EE56-1E3C-7E45195DA521}"/>
              </a:ext>
            </a:extLst>
          </p:cNvPr>
          <p:cNvSpPr/>
          <p:nvPr/>
        </p:nvSpPr>
        <p:spPr>
          <a:xfrm>
            <a:off x="7509510" y="6465124"/>
            <a:ext cx="7063740" cy="6710049"/>
          </a:xfrm>
          <a:prstGeom prst="ellipse">
            <a:avLst/>
          </a:prstGeom>
          <a:solidFill>
            <a:schemeClr val="bg2">
              <a:alpha val="69804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32A117-C3C5-7136-B899-6D14743FA22F}"/>
              </a:ext>
            </a:extLst>
          </p:cNvPr>
          <p:cNvSpPr txBox="1"/>
          <p:nvPr/>
        </p:nvSpPr>
        <p:spPr>
          <a:xfrm>
            <a:off x="9948672" y="7171629"/>
            <a:ext cx="6437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Favorite Color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EE4172-A488-C103-9BB7-1752E412EC7D}"/>
              </a:ext>
            </a:extLst>
          </p:cNvPr>
          <p:cNvSpPr txBox="1"/>
          <p:nvPr/>
        </p:nvSpPr>
        <p:spPr>
          <a:xfrm>
            <a:off x="1531620" y="2315803"/>
            <a:ext cx="406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C1050C-741C-BE6C-00BE-B5178EC87FEA}"/>
              </a:ext>
            </a:extLst>
          </p:cNvPr>
          <p:cNvSpPr txBox="1"/>
          <p:nvPr/>
        </p:nvSpPr>
        <p:spPr>
          <a:xfrm>
            <a:off x="0" y="21237714"/>
            <a:ext cx="2194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cs typeface="Times New Roman" panose="02020603050405020304" pitchFamily="18" charset="0"/>
              </a:rPr>
              <a:t>The Justice League Inclusive Office Project 2023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F9C4E3-0F0D-C3C4-51C8-F806F1AD5DD7}"/>
              </a:ext>
            </a:extLst>
          </p:cNvPr>
          <p:cNvSpPr txBox="1"/>
          <p:nvPr/>
        </p:nvSpPr>
        <p:spPr>
          <a:xfrm>
            <a:off x="8833104" y="8126687"/>
            <a:ext cx="5001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400" dirty="0"/>
              <a:t>Name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97923A-3BE1-EDA5-538D-168349B65DA0}"/>
              </a:ext>
            </a:extLst>
          </p:cNvPr>
          <p:cNvSpPr txBox="1"/>
          <p:nvPr/>
        </p:nvSpPr>
        <p:spPr>
          <a:xfrm>
            <a:off x="8961120" y="10391620"/>
            <a:ext cx="4206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Pronouns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A04CC5-19E7-F4F8-DDC2-CB55595879AB}"/>
              </a:ext>
            </a:extLst>
          </p:cNvPr>
          <p:cNvSpPr txBox="1"/>
          <p:nvPr/>
        </p:nvSpPr>
        <p:spPr>
          <a:xfrm>
            <a:off x="9537192" y="2546861"/>
            <a:ext cx="406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C1D04B-F974-D41D-84D6-24782C9D370F}"/>
              </a:ext>
            </a:extLst>
          </p:cNvPr>
          <p:cNvSpPr txBox="1"/>
          <p:nvPr/>
        </p:nvSpPr>
        <p:spPr>
          <a:xfrm>
            <a:off x="16848746" y="2582492"/>
            <a:ext cx="406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BF3713-8B92-2D34-09AC-A9C72D5EABF6}"/>
              </a:ext>
            </a:extLst>
          </p:cNvPr>
          <p:cNvSpPr txBox="1"/>
          <p:nvPr/>
        </p:nvSpPr>
        <p:spPr>
          <a:xfrm>
            <a:off x="1923206" y="9280849"/>
            <a:ext cx="406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5DD3E9-F63F-4279-EC9A-D768047DA692}"/>
              </a:ext>
            </a:extLst>
          </p:cNvPr>
          <p:cNvSpPr txBox="1"/>
          <p:nvPr/>
        </p:nvSpPr>
        <p:spPr>
          <a:xfrm>
            <a:off x="16777417" y="9243328"/>
            <a:ext cx="406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6ADC64-D718-8E15-7271-4CC86A1A1335}"/>
              </a:ext>
            </a:extLst>
          </p:cNvPr>
          <p:cNvSpPr txBox="1"/>
          <p:nvPr/>
        </p:nvSpPr>
        <p:spPr>
          <a:xfrm>
            <a:off x="1620311" y="15682949"/>
            <a:ext cx="406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417F47-F1B7-5A57-2C34-D00831E3EE6B}"/>
              </a:ext>
            </a:extLst>
          </p:cNvPr>
          <p:cNvSpPr txBox="1"/>
          <p:nvPr/>
        </p:nvSpPr>
        <p:spPr>
          <a:xfrm>
            <a:off x="9537192" y="15682949"/>
            <a:ext cx="406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95976D-A253-1DDC-B7F0-362B23289745}"/>
              </a:ext>
            </a:extLst>
          </p:cNvPr>
          <p:cNvSpPr txBox="1"/>
          <p:nvPr/>
        </p:nvSpPr>
        <p:spPr>
          <a:xfrm>
            <a:off x="16777417" y="15682949"/>
            <a:ext cx="406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8</a:t>
            </a:r>
          </a:p>
        </p:txBody>
      </p:sp>
    </p:spTree>
    <p:extLst>
      <p:ext uri="{BB962C8B-B14F-4D97-AF65-F5344CB8AC3E}">
        <p14:creationId xmlns:p14="http://schemas.microsoft.com/office/powerpoint/2010/main" val="276703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</TotalTime>
  <Words>27</Words>
  <Application>Microsoft Macintosh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KC</dc:creator>
  <cp:lastModifiedBy>Melissa Kosinski-Collins</cp:lastModifiedBy>
  <cp:revision>6</cp:revision>
  <dcterms:created xsi:type="dcterms:W3CDTF">2023-02-17T19:19:15Z</dcterms:created>
  <dcterms:modified xsi:type="dcterms:W3CDTF">2023-07-25T17:29:47Z</dcterms:modified>
</cp:coreProperties>
</file>