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949E4-CB7F-48EE-B5E1-83E7E8578986}" v="169" dt="2023-03-29T11:42:13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9"/>
    <p:restoredTop sz="94662"/>
  </p:normalViewPr>
  <p:slideViewPr>
    <p:cSldViewPr snapToGrid="0" snapToObjects="1">
      <p:cViewPr varScale="1">
        <p:scale>
          <a:sx n="13" d="100"/>
          <a:sy n="13" d="100"/>
        </p:scale>
        <p:origin x="85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Granquist" userId="pC0yno5f5oz1dpcC8H+s4G1I1R6TGB+uTUM00hzJV2Q=" providerId="None" clId="Web-{C32949E4-CB7F-48EE-B5E1-83E7E8578986}"/>
    <pc:docChg chg="modSld">
      <pc:chgData name="Karen Granquist" userId="pC0yno5f5oz1dpcC8H+s4G1I1R6TGB+uTUM00hzJV2Q=" providerId="None" clId="Web-{C32949E4-CB7F-48EE-B5E1-83E7E8578986}" dt="2023-03-29T11:42:13.460" v="81" actId="20577"/>
      <pc:docMkLst>
        <pc:docMk/>
      </pc:docMkLst>
      <pc:sldChg chg="modSp">
        <pc:chgData name="Karen Granquist" userId="pC0yno5f5oz1dpcC8H+s4G1I1R6TGB+uTUM00hzJV2Q=" providerId="None" clId="Web-{C32949E4-CB7F-48EE-B5E1-83E7E8578986}" dt="2023-03-29T11:42:13.460" v="81" actId="20577"/>
        <pc:sldMkLst>
          <pc:docMk/>
          <pc:sldMk cId="2520785423" sldId="256"/>
        </pc:sldMkLst>
        <pc:spChg chg="mod">
          <ac:chgData name="Karen Granquist" userId="pC0yno5f5oz1dpcC8H+s4G1I1R6TGB+uTUM00hzJV2Q=" providerId="None" clId="Web-{C32949E4-CB7F-48EE-B5E1-83E7E8578986}" dt="2023-03-29T11:42:13.460" v="81" actId="20577"/>
          <ac:spMkLst>
            <pc:docMk/>
            <pc:sldMk cId="2520785423" sldId="256"/>
            <ac:spMk id="40" creationId="{DBB20951-0E2C-C344-9224-1062597E71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5D2E7-996C-7246-952D-D7B83CB5FADA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1D77-74E3-CC40-B43D-2BF51C14A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0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81D77-74E3-CC40-B43D-2BF51C14AC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andeis.edu/science-communications-lab/quick-tips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315" y="2176780"/>
            <a:ext cx="7986018" cy="1938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3161943" y="3078478"/>
            <a:ext cx="17567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</a:t>
            </a:r>
            <a:r>
              <a:rPr lang="en-US" sz="8000">
                <a:latin typeface="Cambria" panose="02040503050406030204" pitchFamily="18" charset="0"/>
              </a:rPr>
              <a:t>on Project</a:t>
            </a:r>
            <a:endParaRPr lang="en-US" sz="8000" dirty="0"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3663164" y="635956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1128374" y="4563580"/>
            <a:ext cx="21634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Department/Program 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47251" y="8188366"/>
            <a:ext cx="13050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is the introduction part of your poster, which should contain background information and the key issue(s). </a:t>
            </a:r>
          </a:p>
          <a:p>
            <a:endParaRPr lang="en-US" sz="4000" dirty="0"/>
          </a:p>
          <a:p>
            <a:r>
              <a:rPr lang="en-US" sz="4000" dirty="0"/>
              <a:t>Describe your research methodology: Did you conduct interviews? Did you analyze primary source documents? </a:t>
            </a:r>
          </a:p>
          <a:p>
            <a:endParaRPr lang="en-US" sz="4000" dirty="0"/>
          </a:p>
          <a:p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9144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29277514" y="610688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863724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4449243" y="18203225"/>
            <a:ext cx="5441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Theme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277513" y="21878119"/>
            <a:ext cx="13699286" cy="1740899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29277514" y="1793950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021033" y="18192187"/>
            <a:ext cx="7086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1099461" y="21993520"/>
            <a:ext cx="10481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3160013" y="6402907"/>
            <a:ext cx="6808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867486" y="6188948"/>
            <a:ext cx="137160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863724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29277514" y="6106888"/>
            <a:ext cx="13699286" cy="11531518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29277514" y="17934425"/>
            <a:ext cx="13699286" cy="418394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277514" y="22431838"/>
            <a:ext cx="13699286" cy="333502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152194" y="20082432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a sub-theme of your research: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29539631" y="19939127"/>
            <a:ext cx="13148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Reference</a:t>
            </a:r>
          </a:p>
          <a:p>
            <a:r>
              <a:rPr lang="en-US" sz="4000" dirty="0"/>
              <a:t>Reference</a:t>
            </a:r>
          </a:p>
          <a:p>
            <a:r>
              <a:rPr lang="en-US" sz="4000" dirty="0"/>
              <a:t>Reference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539632" y="23850311"/>
            <a:ext cx="1314869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/>
              <a:t>Acknowledge funding sources or technical collaborators.</a:t>
            </a:r>
          </a:p>
          <a:p>
            <a:r>
              <a:rPr lang="en-US" sz="4000" u="sng" dirty="0"/>
              <a:t>Example</a:t>
            </a:r>
            <a:r>
              <a:rPr lang="en-US" sz="4000" dirty="0"/>
              <a:t>: This research was supported by a Provost's Summer Undergraduate Research Fellowship.</a:t>
            </a:r>
            <a:br>
              <a:rPr lang="en-US" sz="4000" dirty="0"/>
            </a:br>
            <a:endParaRPr lang="en-US" sz="4000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29653937" y="8188366"/>
            <a:ext cx="13034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can you conclude based on your research?</a:t>
            </a:r>
          </a:p>
          <a:p>
            <a:endParaRPr lang="en-US" sz="4000" dirty="0"/>
          </a:p>
          <a:p>
            <a:r>
              <a:rPr lang="en-US" sz="4000" dirty="0"/>
              <a:t>What are the future directions of this work?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15107683" y="6112748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17727713" y="640059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Theme 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5396153" y="8188366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a sub-theme of your research: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15107683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18693202" y="18203225"/>
            <a:ext cx="5441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Theme 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15107683" y="6106886"/>
            <a:ext cx="13716000" cy="1153151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15107683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5396153" y="20082432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a sub-theme of your research: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33787004" y="1739536"/>
            <a:ext cx="8862646" cy="31700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Image or visual </a:t>
            </a:r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  <a:p>
            <a:pPr algn="just"/>
            <a:endParaRPr lang="en-US" sz="40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321486" y="26133485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29746248" y="26386165"/>
            <a:ext cx="12849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Land Acknowledgement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321487" y="26133485"/>
            <a:ext cx="13699286" cy="587051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469305" y="28193578"/>
            <a:ext cx="13219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research </a:t>
            </a:r>
            <a:r>
              <a:rPr lang="en-US" sz="4000" i="1" dirty="0"/>
              <a:t>(or study or work) </a:t>
            </a:r>
            <a:r>
              <a:rPr lang="en-US" sz="4000" dirty="0"/>
              <a:t>was completed at Brandeis University. The Brandeis campus sits on land that was sacred to the Massachusetts nation, including four tribes existing today: the </a:t>
            </a:r>
            <a:r>
              <a:rPr lang="en-US" sz="4000" dirty="0" err="1"/>
              <a:t>Mattakeeset</a:t>
            </a:r>
            <a:r>
              <a:rPr lang="en-US" sz="4000" dirty="0"/>
              <a:t>, Natick, </a:t>
            </a:r>
            <a:r>
              <a:rPr lang="en-US" sz="4000" dirty="0" err="1"/>
              <a:t>Ponkapoag</a:t>
            </a:r>
            <a:r>
              <a:rPr lang="en-US" sz="4000" dirty="0"/>
              <a:t>, and </a:t>
            </a:r>
            <a:r>
              <a:rPr lang="en-US" sz="4000" dirty="0" err="1"/>
              <a:t>Namasket</a:t>
            </a:r>
            <a:r>
              <a:rPr lang="en-US" sz="4000" dirty="0"/>
              <a:t>. Both Native Americans and Africans were enslaved in the colony of Massachusetts.</a:t>
            </a:r>
          </a:p>
        </p:txBody>
      </p:sp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393371" y="2177143"/>
            <a:ext cx="4114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This poster template was adapted with permission from the </a:t>
            </a:r>
            <a:r>
              <a:rPr lang="en-US" sz="5400" b="1" dirty="0">
                <a:hlinkClick r:id="rId2"/>
              </a:rPr>
              <a:t>Brandeis Science Communications Lab’s </a:t>
            </a:r>
            <a:r>
              <a:rPr lang="en-US" sz="5400" b="1" dirty="0" err="1">
                <a:hlinkClick r:id="rId2"/>
              </a:rPr>
              <a:t>SciFest</a:t>
            </a:r>
            <a:r>
              <a:rPr lang="en-US" sz="5400" b="1" dirty="0">
                <a:hlinkClick r:id="rId2"/>
              </a:rPr>
              <a:t> Poster Template</a:t>
            </a:r>
            <a:endParaRPr lang="en-US" sz="5400" b="1" dirty="0"/>
          </a:p>
          <a:p>
            <a:endParaRPr lang="en-US" sz="5400" b="1" dirty="0"/>
          </a:p>
          <a:p>
            <a:r>
              <a:rPr lang="en-US" sz="5400" b="1" dirty="0"/>
              <a:t>Poster Size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This template was designed with the following dimensions: 48” width x 36”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To change the dimensions of the poster, go to: Design &gt; Slide Size &gt; Page Setup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420</Words>
  <Application>Microsoft Office PowerPoint</Application>
  <PresentationFormat>Custom</PresentationFormat>
  <Paragraphs>53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Karen Granquist</cp:lastModifiedBy>
  <cp:revision>48</cp:revision>
  <cp:lastPrinted>2019-06-27T12:47:03Z</cp:lastPrinted>
  <dcterms:created xsi:type="dcterms:W3CDTF">2019-06-24T14:22:50Z</dcterms:created>
  <dcterms:modified xsi:type="dcterms:W3CDTF">2023-03-29T11:42:17Z</dcterms:modified>
</cp:coreProperties>
</file>